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6"/>
  </p:notesMasterIdLst>
  <p:sldIdLst>
    <p:sldId id="256" r:id="rId2"/>
    <p:sldId id="259" r:id="rId3"/>
    <p:sldId id="261" r:id="rId4"/>
    <p:sldId id="299" r:id="rId5"/>
    <p:sldId id="298" r:id="rId6"/>
    <p:sldId id="296" r:id="rId7"/>
    <p:sldId id="265" r:id="rId8"/>
    <p:sldId id="297" r:id="rId9"/>
    <p:sldId id="266" r:id="rId10"/>
    <p:sldId id="301" r:id="rId11"/>
    <p:sldId id="302" r:id="rId12"/>
    <p:sldId id="300" r:id="rId13"/>
    <p:sldId id="281" r:id="rId14"/>
    <p:sldId id="278" r:id="rId15"/>
    <p:sldId id="303" r:id="rId16"/>
    <p:sldId id="304" r:id="rId17"/>
    <p:sldId id="305" r:id="rId18"/>
    <p:sldId id="306" r:id="rId19"/>
    <p:sldId id="307" r:id="rId20"/>
    <p:sldId id="311" r:id="rId21"/>
    <p:sldId id="312" r:id="rId22"/>
    <p:sldId id="308" r:id="rId23"/>
    <p:sldId id="309" r:id="rId24"/>
    <p:sldId id="310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ousine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D980B3-F80F-486C-BEB8-A341B52C6B01}" v="223" dt="2021-11-11T04:47:26.329"/>
  </p1510:revLst>
</p1510:revInfo>
</file>

<file path=ppt/tableStyles.xml><?xml version="1.0" encoding="utf-8"?>
<a:tblStyleLst xmlns:a="http://schemas.openxmlformats.org/drawingml/2006/main" def="{FC55EEA4-988B-492D-99E5-9B07CBB69424}">
  <a:tblStyle styleId="{FC55EEA4-988B-492D-99E5-9B07CBB694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216E642-95D0-4B56-8B43-F84085D1147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4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 García" userId="208334c8-1149-4204-8e73-fede1a11cced" providerId="ADAL" clId="{F0D980B3-F80F-486C-BEB8-A341B52C6B01}"/>
    <pc:docChg chg="undo redo custSel addSld delSld modSld sldOrd">
      <pc:chgData name="Leo García" userId="208334c8-1149-4204-8e73-fede1a11cced" providerId="ADAL" clId="{F0D980B3-F80F-486C-BEB8-A341B52C6B01}" dt="2021-11-11T04:49:36.629" v="6071" actId="1076"/>
      <pc:docMkLst>
        <pc:docMk/>
      </pc:docMkLst>
      <pc:sldChg chg="addSp modSp mod">
        <pc:chgData name="Leo García" userId="208334c8-1149-4204-8e73-fede1a11cced" providerId="ADAL" clId="{F0D980B3-F80F-486C-BEB8-A341B52C6B01}" dt="2021-11-11T03:01:29.151" v="2806" actId="1076"/>
        <pc:sldMkLst>
          <pc:docMk/>
          <pc:sldMk cId="0" sldId="256"/>
        </pc:sldMkLst>
        <pc:spChg chg="mod">
          <ac:chgData name="Leo García" userId="208334c8-1149-4204-8e73-fede1a11cced" providerId="ADAL" clId="{F0D980B3-F80F-486C-BEB8-A341B52C6B01}" dt="2021-11-10T22:24:38.141" v="26" actId="20577"/>
          <ac:spMkLst>
            <pc:docMk/>
            <pc:sldMk cId="0" sldId="256"/>
            <ac:spMk id="65" creationId="{00000000-0000-0000-0000-000000000000}"/>
          </ac:spMkLst>
        </pc:spChg>
        <pc:picChg chg="add mod">
          <ac:chgData name="Leo García" userId="208334c8-1149-4204-8e73-fede1a11cced" providerId="ADAL" clId="{F0D980B3-F80F-486C-BEB8-A341B52C6B01}" dt="2021-11-11T03:01:29.151" v="2806" actId="1076"/>
          <ac:picMkLst>
            <pc:docMk/>
            <pc:sldMk cId="0" sldId="256"/>
            <ac:picMk id="3" creationId="{8FBCACAD-3E2B-4052-8CC5-532B4E895EBE}"/>
          </ac:picMkLst>
        </pc:picChg>
      </pc:sldChg>
      <pc:sldChg chg="del">
        <pc:chgData name="Leo García" userId="208334c8-1149-4204-8e73-fede1a11cced" providerId="ADAL" clId="{F0D980B3-F80F-486C-BEB8-A341B52C6B01}" dt="2021-11-10T22:24:46.841" v="27" actId="47"/>
        <pc:sldMkLst>
          <pc:docMk/>
          <pc:sldMk cId="0" sldId="257"/>
        </pc:sldMkLst>
      </pc:sldChg>
      <pc:sldChg chg="del">
        <pc:chgData name="Leo García" userId="208334c8-1149-4204-8e73-fede1a11cced" providerId="ADAL" clId="{F0D980B3-F80F-486C-BEB8-A341B52C6B01}" dt="2021-11-10T22:24:48.572" v="28" actId="47"/>
        <pc:sldMkLst>
          <pc:docMk/>
          <pc:sldMk cId="0" sldId="258"/>
        </pc:sldMkLst>
      </pc:sldChg>
      <pc:sldChg chg="addSp delSp modSp mod">
        <pc:chgData name="Leo García" userId="208334c8-1149-4204-8e73-fede1a11cced" providerId="ADAL" clId="{F0D980B3-F80F-486C-BEB8-A341B52C6B01}" dt="2021-11-11T03:01:17.288" v="2802" actId="478"/>
        <pc:sldMkLst>
          <pc:docMk/>
          <pc:sldMk cId="0" sldId="259"/>
        </pc:sldMkLst>
        <pc:spChg chg="mod">
          <ac:chgData name="Leo García" userId="208334c8-1149-4204-8e73-fede1a11cced" providerId="ADAL" clId="{F0D980B3-F80F-486C-BEB8-A341B52C6B01}" dt="2021-11-10T22:25:04.081" v="84" actId="20577"/>
          <ac:spMkLst>
            <pc:docMk/>
            <pc:sldMk cId="0" sldId="259"/>
            <ac:spMk id="96" creationId="{00000000-0000-0000-0000-000000000000}"/>
          </ac:spMkLst>
        </pc:spChg>
        <pc:spChg chg="mod">
          <ac:chgData name="Leo García" userId="208334c8-1149-4204-8e73-fede1a11cced" providerId="ADAL" clId="{F0D980B3-F80F-486C-BEB8-A341B52C6B01}" dt="2021-11-10T22:25:18.447" v="131" actId="20577"/>
          <ac:spMkLst>
            <pc:docMk/>
            <pc:sldMk cId="0" sldId="259"/>
            <ac:spMk id="97" creationId="{00000000-0000-0000-0000-000000000000}"/>
          </ac:spMkLst>
        </pc:spChg>
        <pc:picChg chg="add del mod">
          <ac:chgData name="Leo García" userId="208334c8-1149-4204-8e73-fede1a11cced" providerId="ADAL" clId="{F0D980B3-F80F-486C-BEB8-A341B52C6B01}" dt="2021-11-11T03:01:17.288" v="2802" actId="478"/>
          <ac:picMkLst>
            <pc:docMk/>
            <pc:sldMk cId="0" sldId="259"/>
            <ac:picMk id="5" creationId="{0AF6C3C5-8AEA-4443-833F-1486B94C1F60}"/>
          </ac:picMkLst>
        </pc:picChg>
      </pc:sldChg>
      <pc:sldChg chg="del">
        <pc:chgData name="Leo García" userId="208334c8-1149-4204-8e73-fede1a11cced" providerId="ADAL" clId="{F0D980B3-F80F-486C-BEB8-A341B52C6B01}" dt="2021-11-10T22:25:22.811" v="132" actId="47"/>
        <pc:sldMkLst>
          <pc:docMk/>
          <pc:sldMk cId="0" sldId="260"/>
        </pc:sldMkLst>
      </pc:sldChg>
      <pc:sldChg chg="addSp delSp modSp mod">
        <pc:chgData name="Leo García" userId="208334c8-1149-4204-8e73-fede1a11cced" providerId="ADAL" clId="{F0D980B3-F80F-486C-BEB8-A341B52C6B01}" dt="2021-11-11T03:01:09.007" v="2799" actId="478"/>
        <pc:sldMkLst>
          <pc:docMk/>
          <pc:sldMk cId="0" sldId="261"/>
        </pc:sldMkLst>
        <pc:spChg chg="mod">
          <ac:chgData name="Leo García" userId="208334c8-1149-4204-8e73-fede1a11cced" providerId="ADAL" clId="{F0D980B3-F80F-486C-BEB8-A341B52C6B01}" dt="2021-11-10T22:28:29.438" v="316" actId="403"/>
          <ac:spMkLst>
            <pc:docMk/>
            <pc:sldMk cId="0" sldId="261"/>
            <ac:spMk id="109" creationId="{00000000-0000-0000-0000-000000000000}"/>
          </ac:spMkLst>
        </pc:spChg>
        <pc:spChg chg="mod">
          <ac:chgData name="Leo García" userId="208334c8-1149-4204-8e73-fede1a11cced" providerId="ADAL" clId="{F0D980B3-F80F-486C-BEB8-A341B52C6B01}" dt="2021-11-10T23:13:57.683" v="2144" actId="20577"/>
          <ac:spMkLst>
            <pc:docMk/>
            <pc:sldMk cId="0" sldId="261"/>
            <ac:spMk id="110" creationId="{00000000-0000-0000-0000-000000000000}"/>
          </ac:spMkLst>
        </pc:spChg>
        <pc:picChg chg="add mod">
          <ac:chgData name="Leo García" userId="208334c8-1149-4204-8e73-fede1a11cced" providerId="ADAL" clId="{F0D980B3-F80F-486C-BEB8-A341B52C6B01}" dt="2021-11-11T03:01:06.295" v="2798" actId="1076"/>
          <ac:picMkLst>
            <pc:docMk/>
            <pc:sldMk cId="0" sldId="261"/>
            <ac:picMk id="6" creationId="{595A4695-9782-4A16-83DF-9719D99E20FC}"/>
          </ac:picMkLst>
        </pc:picChg>
        <pc:picChg chg="add del mod">
          <ac:chgData name="Leo García" userId="208334c8-1149-4204-8e73-fede1a11cced" providerId="ADAL" clId="{F0D980B3-F80F-486C-BEB8-A341B52C6B01}" dt="2021-11-11T03:01:09.007" v="2799" actId="478"/>
          <ac:picMkLst>
            <pc:docMk/>
            <pc:sldMk cId="0" sldId="261"/>
            <ac:picMk id="3074" creationId="{9B3B354B-F9C0-4410-90FB-7C74DC1BBD3C}"/>
          </ac:picMkLst>
        </pc:picChg>
      </pc:sldChg>
      <pc:sldChg chg="del">
        <pc:chgData name="Leo García" userId="208334c8-1149-4204-8e73-fede1a11cced" providerId="ADAL" clId="{F0D980B3-F80F-486C-BEB8-A341B52C6B01}" dt="2021-11-10T22:25:32.278" v="133" actId="47"/>
        <pc:sldMkLst>
          <pc:docMk/>
          <pc:sldMk cId="0" sldId="262"/>
        </pc:sldMkLst>
      </pc:sldChg>
      <pc:sldChg chg="addSp delSp modSp del mod setBg">
        <pc:chgData name="Leo García" userId="208334c8-1149-4204-8e73-fede1a11cced" providerId="ADAL" clId="{F0D980B3-F80F-486C-BEB8-A341B52C6B01}" dt="2021-11-11T02:47:37.757" v="2563" actId="47"/>
        <pc:sldMkLst>
          <pc:docMk/>
          <pc:sldMk cId="0" sldId="263"/>
        </pc:sldMkLst>
        <pc:spChg chg="add del">
          <ac:chgData name="Leo García" userId="208334c8-1149-4204-8e73-fede1a11cced" providerId="ADAL" clId="{F0D980B3-F80F-486C-BEB8-A341B52C6B01}" dt="2021-11-10T22:34:18.940" v="782"/>
          <ac:spMkLst>
            <pc:docMk/>
            <pc:sldMk cId="0" sldId="263"/>
            <ac:spMk id="2" creationId="{99883B52-C960-4429-8A4F-2F7EC06DA31D}"/>
          </ac:spMkLst>
        </pc:spChg>
        <pc:spChg chg="add del mod">
          <ac:chgData name="Leo García" userId="208334c8-1149-4204-8e73-fede1a11cced" providerId="ADAL" clId="{F0D980B3-F80F-486C-BEB8-A341B52C6B01}" dt="2021-11-10T22:40:19.347" v="820" actId="478"/>
          <ac:spMkLst>
            <pc:docMk/>
            <pc:sldMk cId="0" sldId="263"/>
            <ac:spMk id="3" creationId="{8D411BD3-6DAE-4D8D-90EC-E9170B83CE31}"/>
          </ac:spMkLst>
        </pc:spChg>
        <pc:spChg chg="mod">
          <ac:chgData name="Leo García" userId="208334c8-1149-4204-8e73-fede1a11cced" providerId="ADAL" clId="{F0D980B3-F80F-486C-BEB8-A341B52C6B01}" dt="2021-11-10T22:37:43.268" v="807" actId="14100"/>
          <ac:spMkLst>
            <pc:docMk/>
            <pc:sldMk cId="0" sldId="263"/>
            <ac:spMk id="134" creationId="{00000000-0000-0000-0000-000000000000}"/>
          </ac:spMkLst>
        </pc:spChg>
        <pc:spChg chg="mod">
          <ac:chgData name="Leo García" userId="208334c8-1149-4204-8e73-fede1a11cced" providerId="ADAL" clId="{F0D980B3-F80F-486C-BEB8-A341B52C6B01}" dt="2021-11-10T22:33:40.363" v="731" actId="20577"/>
          <ac:spMkLst>
            <pc:docMk/>
            <pc:sldMk cId="0" sldId="263"/>
            <ac:spMk id="135" creationId="{00000000-0000-0000-0000-000000000000}"/>
          </ac:spMkLst>
        </pc:spChg>
        <pc:spChg chg="mod">
          <ac:chgData name="Leo García" userId="208334c8-1149-4204-8e73-fede1a11cced" providerId="ADAL" clId="{F0D980B3-F80F-486C-BEB8-A341B52C6B01}" dt="2021-11-10T23:02:20.823" v="1579" actId="20577"/>
          <ac:spMkLst>
            <pc:docMk/>
            <pc:sldMk cId="0" sldId="263"/>
            <ac:spMk id="136" creationId="{00000000-0000-0000-0000-000000000000}"/>
          </ac:spMkLst>
        </pc:spChg>
        <pc:picChg chg="add mod">
          <ac:chgData name="Leo García" userId="208334c8-1149-4204-8e73-fede1a11cced" providerId="ADAL" clId="{F0D980B3-F80F-486C-BEB8-A341B52C6B01}" dt="2021-11-10T22:38:18.998" v="810" actId="1076"/>
          <ac:picMkLst>
            <pc:docMk/>
            <pc:sldMk cId="0" sldId="263"/>
            <ac:picMk id="1028" creationId="{94AB08C0-A569-4DEE-B106-2424326A8E71}"/>
          </ac:picMkLst>
        </pc:picChg>
        <pc:picChg chg="add del">
          <ac:chgData name="Leo García" userId="208334c8-1149-4204-8e73-fede1a11cced" providerId="ADAL" clId="{F0D980B3-F80F-486C-BEB8-A341B52C6B01}" dt="2021-11-10T22:39:11.412" v="812" actId="478"/>
          <ac:picMkLst>
            <pc:docMk/>
            <pc:sldMk cId="0" sldId="263"/>
            <ac:picMk id="1030" creationId="{CD852AF9-A1F3-4DE3-9F4A-1F901F66A3C5}"/>
          </ac:picMkLst>
        </pc:picChg>
        <pc:picChg chg="add del">
          <ac:chgData name="Leo García" userId="208334c8-1149-4204-8e73-fede1a11cced" providerId="ADAL" clId="{F0D980B3-F80F-486C-BEB8-A341B52C6B01}" dt="2021-11-10T22:39:27.341" v="814" actId="478"/>
          <ac:picMkLst>
            <pc:docMk/>
            <pc:sldMk cId="0" sldId="263"/>
            <ac:picMk id="1032" creationId="{5325E3F6-0627-4E7A-9BE3-610A0105EE51}"/>
          </ac:picMkLst>
        </pc:picChg>
        <pc:picChg chg="add mod">
          <ac:chgData name="Leo García" userId="208334c8-1149-4204-8e73-fede1a11cced" providerId="ADAL" clId="{F0D980B3-F80F-486C-BEB8-A341B52C6B01}" dt="2021-11-10T22:39:54.183" v="817" actId="1076"/>
          <ac:picMkLst>
            <pc:docMk/>
            <pc:sldMk cId="0" sldId="263"/>
            <ac:picMk id="1034" creationId="{7782BAB7-394C-4F58-B68E-81745C3FBB0B}"/>
          </ac:picMkLst>
        </pc:picChg>
        <pc:picChg chg="add del">
          <ac:chgData name="Leo García" userId="208334c8-1149-4204-8e73-fede1a11cced" providerId="ADAL" clId="{F0D980B3-F80F-486C-BEB8-A341B52C6B01}" dt="2021-11-10T22:41:05.194" v="822" actId="478"/>
          <ac:picMkLst>
            <pc:docMk/>
            <pc:sldMk cId="0" sldId="263"/>
            <ac:picMk id="1038" creationId="{756B693B-3EB4-4837-AECB-1A981B2E6164}"/>
          </ac:picMkLst>
        </pc:picChg>
        <pc:picChg chg="add del">
          <ac:chgData name="Leo García" userId="208334c8-1149-4204-8e73-fede1a11cced" providerId="ADAL" clId="{F0D980B3-F80F-486C-BEB8-A341B52C6B01}" dt="2021-11-10T22:41:21.275" v="824" actId="478"/>
          <ac:picMkLst>
            <pc:docMk/>
            <pc:sldMk cId="0" sldId="263"/>
            <ac:picMk id="1040" creationId="{EAA5554F-704D-428D-8457-7B7DF9CEE0DD}"/>
          </ac:picMkLst>
        </pc:picChg>
        <pc:picChg chg="add mod">
          <ac:chgData name="Leo García" userId="208334c8-1149-4204-8e73-fede1a11cced" providerId="ADAL" clId="{F0D980B3-F80F-486C-BEB8-A341B52C6B01}" dt="2021-11-10T22:41:52.504" v="829" actId="1076"/>
          <ac:picMkLst>
            <pc:docMk/>
            <pc:sldMk cId="0" sldId="263"/>
            <ac:picMk id="1042" creationId="{3F5038DB-D568-41DA-A2E0-51640D63F844}"/>
          </ac:picMkLst>
        </pc:picChg>
        <pc:picChg chg="add mod">
          <ac:chgData name="Leo García" userId="208334c8-1149-4204-8e73-fede1a11cced" providerId="ADAL" clId="{F0D980B3-F80F-486C-BEB8-A341B52C6B01}" dt="2021-11-10T22:44:07.479" v="1038" actId="1076"/>
          <ac:picMkLst>
            <pc:docMk/>
            <pc:sldMk cId="0" sldId="263"/>
            <ac:picMk id="1044" creationId="{29CD9282-2EFB-485E-AF5E-665DF4756C06}"/>
          </ac:picMkLst>
        </pc:picChg>
        <pc:picChg chg="add mod">
          <ac:chgData name="Leo García" userId="208334c8-1149-4204-8e73-fede1a11cced" providerId="ADAL" clId="{F0D980B3-F80F-486C-BEB8-A341B52C6B01}" dt="2021-11-10T22:45:08.147" v="1047" actId="1076"/>
          <ac:picMkLst>
            <pc:docMk/>
            <pc:sldMk cId="0" sldId="263"/>
            <ac:picMk id="1046" creationId="{8D8F2329-8653-4400-AFD0-5FFE38D45592}"/>
          </ac:picMkLst>
        </pc:picChg>
        <pc:picChg chg="add mod">
          <ac:chgData name="Leo García" userId="208334c8-1149-4204-8e73-fede1a11cced" providerId="ADAL" clId="{F0D980B3-F80F-486C-BEB8-A341B52C6B01}" dt="2021-11-10T22:45:02.332" v="1046" actId="1076"/>
          <ac:picMkLst>
            <pc:docMk/>
            <pc:sldMk cId="0" sldId="263"/>
            <ac:picMk id="1048" creationId="{BD8C4E03-2678-46B6-9EE4-0203956E3B03}"/>
          </ac:picMkLst>
        </pc:picChg>
      </pc:sldChg>
      <pc:sldChg chg="addSp delSp modSp add del mod">
        <pc:chgData name="Leo García" userId="208334c8-1149-4204-8e73-fede1a11cced" providerId="ADAL" clId="{F0D980B3-F80F-486C-BEB8-A341B52C6B01}" dt="2021-11-11T02:47:43.067" v="2564" actId="47"/>
        <pc:sldMkLst>
          <pc:docMk/>
          <pc:sldMk cId="0" sldId="264"/>
        </pc:sldMkLst>
        <pc:spChg chg="add del">
          <ac:chgData name="Leo García" userId="208334c8-1149-4204-8e73-fede1a11cced" providerId="ADAL" clId="{F0D980B3-F80F-486C-BEB8-A341B52C6B01}" dt="2021-11-10T23:00:24.764" v="1527"/>
          <ac:spMkLst>
            <pc:docMk/>
            <pc:sldMk cId="0" sldId="264"/>
            <ac:spMk id="2" creationId="{0272806B-DE9D-4FE3-A647-98B823471338}"/>
          </ac:spMkLst>
        </pc:spChg>
        <pc:spChg chg="mod">
          <ac:chgData name="Leo García" userId="208334c8-1149-4204-8e73-fede1a11cced" providerId="ADAL" clId="{F0D980B3-F80F-486C-BEB8-A341B52C6B01}" dt="2021-11-10T23:00:51.843" v="1562" actId="20577"/>
          <ac:spMkLst>
            <pc:docMk/>
            <pc:sldMk cId="0" sldId="264"/>
            <ac:spMk id="142" creationId="{00000000-0000-0000-0000-000000000000}"/>
          </ac:spMkLst>
        </pc:spChg>
        <pc:spChg chg="mod">
          <ac:chgData name="Leo García" userId="208334c8-1149-4204-8e73-fede1a11cced" providerId="ADAL" clId="{F0D980B3-F80F-486C-BEB8-A341B52C6B01}" dt="2021-11-10T23:08:21.321" v="2114" actId="14100"/>
          <ac:spMkLst>
            <pc:docMk/>
            <pc:sldMk cId="0" sldId="264"/>
            <ac:spMk id="143" creationId="{00000000-0000-0000-0000-000000000000}"/>
          </ac:spMkLst>
        </pc:spChg>
        <pc:spChg chg="mod">
          <ac:chgData name="Leo García" userId="208334c8-1149-4204-8e73-fede1a11cced" providerId="ADAL" clId="{F0D980B3-F80F-486C-BEB8-A341B52C6B01}" dt="2021-11-10T22:49:22.716" v="1339" actId="14100"/>
          <ac:spMkLst>
            <pc:docMk/>
            <pc:sldMk cId="0" sldId="264"/>
            <ac:spMk id="144" creationId="{00000000-0000-0000-0000-000000000000}"/>
          </ac:spMkLst>
        </pc:spChg>
        <pc:spChg chg="mod">
          <ac:chgData name="Leo García" userId="208334c8-1149-4204-8e73-fede1a11cced" providerId="ADAL" clId="{F0D980B3-F80F-486C-BEB8-A341B52C6B01}" dt="2021-11-10T22:56:52.267" v="1520" actId="14100"/>
          <ac:spMkLst>
            <pc:docMk/>
            <pc:sldMk cId="0" sldId="264"/>
            <ac:spMk id="145" creationId="{00000000-0000-0000-0000-000000000000}"/>
          </ac:spMkLst>
        </pc:spChg>
        <pc:picChg chg="add mod">
          <ac:chgData name="Leo García" userId="208334c8-1149-4204-8e73-fede1a11cced" providerId="ADAL" clId="{F0D980B3-F80F-486C-BEB8-A341B52C6B01}" dt="2021-11-10T23:00:31.520" v="1530" actId="1076"/>
          <ac:picMkLst>
            <pc:docMk/>
            <pc:sldMk cId="0" sldId="264"/>
            <ac:picMk id="3" creationId="{72D8B7C9-9AFF-4312-A906-7C70596D4436}"/>
          </ac:picMkLst>
        </pc:picChg>
        <pc:picChg chg="add mod">
          <ac:chgData name="Leo García" userId="208334c8-1149-4204-8e73-fede1a11cced" providerId="ADAL" clId="{F0D980B3-F80F-486C-BEB8-A341B52C6B01}" dt="2021-11-10T22:46:26.088" v="1201" actId="14100"/>
          <ac:picMkLst>
            <pc:docMk/>
            <pc:sldMk cId="0" sldId="264"/>
            <ac:picMk id="2050" creationId="{9F732742-6FE5-4CA1-9914-937F93DB108E}"/>
          </ac:picMkLst>
        </pc:picChg>
        <pc:picChg chg="add mod">
          <ac:chgData name="Leo García" userId="208334c8-1149-4204-8e73-fede1a11cced" providerId="ADAL" clId="{F0D980B3-F80F-486C-BEB8-A341B52C6B01}" dt="2021-11-10T22:56:56.915" v="1521" actId="1076"/>
          <ac:picMkLst>
            <pc:docMk/>
            <pc:sldMk cId="0" sldId="264"/>
            <ac:picMk id="2052" creationId="{346DAFBE-B58B-4A89-A8CC-B37BF516DE03}"/>
          </ac:picMkLst>
        </pc:picChg>
        <pc:picChg chg="add del">
          <ac:chgData name="Leo García" userId="208334c8-1149-4204-8e73-fede1a11cced" providerId="ADAL" clId="{F0D980B3-F80F-486C-BEB8-A341B52C6B01}" dt="2021-11-10T22:50:34.595" v="1341" actId="478"/>
          <ac:picMkLst>
            <pc:docMk/>
            <pc:sldMk cId="0" sldId="264"/>
            <ac:picMk id="2054" creationId="{51B9B194-44F4-45CE-825A-5098BC94B667}"/>
          </ac:picMkLst>
        </pc:picChg>
        <pc:picChg chg="add del">
          <ac:chgData name="Leo García" userId="208334c8-1149-4204-8e73-fede1a11cced" providerId="ADAL" clId="{F0D980B3-F80F-486C-BEB8-A341B52C6B01}" dt="2021-11-10T22:50:49.162" v="1343" actId="478"/>
          <ac:picMkLst>
            <pc:docMk/>
            <pc:sldMk cId="0" sldId="264"/>
            <ac:picMk id="2056" creationId="{8B13A03F-AC49-4279-B70C-AEA6D8913047}"/>
          </ac:picMkLst>
        </pc:picChg>
        <pc:picChg chg="add mod">
          <ac:chgData name="Leo García" userId="208334c8-1149-4204-8e73-fede1a11cced" providerId="ADAL" clId="{F0D980B3-F80F-486C-BEB8-A341B52C6B01}" dt="2021-11-10T22:51:47.359" v="1349" actId="14100"/>
          <ac:picMkLst>
            <pc:docMk/>
            <pc:sldMk cId="0" sldId="264"/>
            <ac:picMk id="2058" creationId="{5BF04975-CD22-4ED9-BAC8-3A7A9472F4ED}"/>
          </ac:picMkLst>
        </pc:picChg>
        <pc:picChg chg="add mod">
          <ac:chgData name="Leo García" userId="208334c8-1149-4204-8e73-fede1a11cced" providerId="ADAL" clId="{F0D980B3-F80F-486C-BEB8-A341B52C6B01}" dt="2021-11-10T22:53:22.357" v="1356" actId="1076"/>
          <ac:picMkLst>
            <pc:docMk/>
            <pc:sldMk cId="0" sldId="264"/>
            <ac:picMk id="2060" creationId="{CF63332E-BD18-49C7-A4B8-C8204D8BFC2D}"/>
          </ac:picMkLst>
        </pc:picChg>
        <pc:picChg chg="add mod">
          <ac:chgData name="Leo García" userId="208334c8-1149-4204-8e73-fede1a11cced" providerId="ADAL" clId="{F0D980B3-F80F-486C-BEB8-A341B52C6B01}" dt="2021-11-10T22:53:23.828" v="1357" actId="1076"/>
          <ac:picMkLst>
            <pc:docMk/>
            <pc:sldMk cId="0" sldId="264"/>
            <ac:picMk id="2062" creationId="{A4C11A81-DA42-4CAB-961A-15FD5D2D27D6}"/>
          </ac:picMkLst>
        </pc:picChg>
      </pc:sldChg>
      <pc:sldChg chg="addSp delSp modSp mod">
        <pc:chgData name="Leo García" userId="208334c8-1149-4204-8e73-fede1a11cced" providerId="ADAL" clId="{F0D980B3-F80F-486C-BEB8-A341B52C6B01}" dt="2021-11-11T03:20:37.895" v="3713" actId="1038"/>
        <pc:sldMkLst>
          <pc:docMk/>
          <pc:sldMk cId="0" sldId="265"/>
        </pc:sldMkLst>
        <pc:spChg chg="mod">
          <ac:chgData name="Leo García" userId="208334c8-1149-4204-8e73-fede1a11cced" providerId="ADAL" clId="{F0D980B3-F80F-486C-BEB8-A341B52C6B01}" dt="2021-11-11T02:49:22.430" v="2591" actId="1076"/>
          <ac:spMkLst>
            <pc:docMk/>
            <pc:sldMk cId="0" sldId="265"/>
            <ac:spMk id="151" creationId="{00000000-0000-0000-0000-000000000000}"/>
          </ac:spMkLst>
        </pc:spChg>
        <pc:spChg chg="mod">
          <ac:chgData name="Leo García" userId="208334c8-1149-4204-8e73-fede1a11cced" providerId="ADAL" clId="{F0D980B3-F80F-486C-BEB8-A341B52C6B01}" dt="2021-11-11T03:20:19.231" v="3702" actId="15"/>
          <ac:spMkLst>
            <pc:docMk/>
            <pc:sldMk cId="0" sldId="265"/>
            <ac:spMk id="152" creationId="{00000000-0000-0000-0000-000000000000}"/>
          </ac:spMkLst>
        </pc:spChg>
        <pc:grpChg chg="mod">
          <ac:chgData name="Leo García" userId="208334c8-1149-4204-8e73-fede1a11cced" providerId="ADAL" clId="{F0D980B3-F80F-486C-BEB8-A341B52C6B01}" dt="2021-11-11T03:20:31.520" v="3704" actId="1076"/>
          <ac:grpSpMkLst>
            <pc:docMk/>
            <pc:sldMk cId="0" sldId="265"/>
            <ac:grpSpMk id="153" creationId="{00000000-0000-0000-0000-000000000000}"/>
          </ac:grpSpMkLst>
        </pc:grpChg>
        <pc:picChg chg="del mod">
          <ac:chgData name="Leo García" userId="208334c8-1149-4204-8e73-fede1a11cced" providerId="ADAL" clId="{F0D980B3-F80F-486C-BEB8-A341B52C6B01}" dt="2021-11-11T03:19:48.382" v="3682" actId="478"/>
          <ac:picMkLst>
            <pc:docMk/>
            <pc:sldMk cId="0" sldId="265"/>
            <ac:picMk id="161" creationId="{00000000-0000-0000-0000-000000000000}"/>
          </ac:picMkLst>
        </pc:picChg>
        <pc:picChg chg="add mod">
          <ac:chgData name="Leo García" userId="208334c8-1149-4204-8e73-fede1a11cced" providerId="ADAL" clId="{F0D980B3-F80F-486C-BEB8-A341B52C6B01}" dt="2021-11-11T03:20:37.895" v="3713" actId="1038"/>
          <ac:picMkLst>
            <pc:docMk/>
            <pc:sldMk cId="0" sldId="265"/>
            <ac:picMk id="11266" creationId="{D45CBE52-95CD-42AF-955D-13F0DE1096B6}"/>
          </ac:picMkLst>
        </pc:picChg>
      </pc:sldChg>
      <pc:sldChg chg="addSp delSp modSp mod ord setBg chgLayout">
        <pc:chgData name="Leo García" userId="208334c8-1149-4204-8e73-fede1a11cced" providerId="ADAL" clId="{F0D980B3-F80F-486C-BEB8-A341B52C6B01}" dt="2021-11-11T03:25:54.290" v="3896"/>
        <pc:sldMkLst>
          <pc:docMk/>
          <pc:sldMk cId="0" sldId="266"/>
        </pc:sldMkLst>
        <pc:spChg chg="add del mod">
          <ac:chgData name="Leo García" userId="208334c8-1149-4204-8e73-fede1a11cced" providerId="ADAL" clId="{F0D980B3-F80F-486C-BEB8-A341B52C6B01}" dt="2021-11-11T03:12:39.064" v="3620" actId="6264"/>
          <ac:spMkLst>
            <pc:docMk/>
            <pc:sldMk cId="0" sldId="266"/>
            <ac:spMk id="2" creationId="{042A4298-FC52-4574-B554-909015D7B84C}"/>
          </ac:spMkLst>
        </pc:spChg>
        <pc:spChg chg="add del mod">
          <ac:chgData name="Leo García" userId="208334c8-1149-4204-8e73-fede1a11cced" providerId="ADAL" clId="{F0D980B3-F80F-486C-BEB8-A341B52C6B01}" dt="2021-11-11T03:12:39.064" v="3620" actId="6264"/>
          <ac:spMkLst>
            <pc:docMk/>
            <pc:sldMk cId="0" sldId="266"/>
            <ac:spMk id="3" creationId="{B43AE167-D88D-4B8D-BEF2-0CE86564AF59}"/>
          </ac:spMkLst>
        </pc:spChg>
        <pc:spChg chg="add del mod ord">
          <ac:chgData name="Leo García" userId="208334c8-1149-4204-8e73-fede1a11cced" providerId="ADAL" clId="{F0D980B3-F80F-486C-BEB8-A341B52C6B01}" dt="2021-11-11T03:12:39.064" v="3620" actId="6264"/>
          <ac:spMkLst>
            <pc:docMk/>
            <pc:sldMk cId="0" sldId="266"/>
            <ac:spMk id="4" creationId="{359701F5-1366-4538-A036-B3C8BC4428C4}"/>
          </ac:spMkLst>
        </pc:spChg>
        <pc:spChg chg="mod ord">
          <ac:chgData name="Leo García" userId="208334c8-1149-4204-8e73-fede1a11cced" providerId="ADAL" clId="{F0D980B3-F80F-486C-BEB8-A341B52C6B01}" dt="2021-11-11T03:13:40.336" v="3653" actId="1076"/>
          <ac:spMkLst>
            <pc:docMk/>
            <pc:sldMk cId="0" sldId="266"/>
            <ac:spMk id="167" creationId="{00000000-0000-0000-0000-000000000000}"/>
          </ac:spMkLst>
        </pc:spChg>
        <pc:spChg chg="mod ord">
          <ac:chgData name="Leo García" userId="208334c8-1149-4204-8e73-fede1a11cced" providerId="ADAL" clId="{F0D980B3-F80F-486C-BEB8-A341B52C6B01}" dt="2021-11-11T03:12:39.064" v="3620" actId="6264"/>
          <ac:spMkLst>
            <pc:docMk/>
            <pc:sldMk cId="0" sldId="266"/>
            <ac:spMk id="168" creationId="{00000000-0000-0000-0000-000000000000}"/>
          </ac:spMkLst>
        </pc:spChg>
      </pc:sldChg>
      <pc:sldChg chg="del">
        <pc:chgData name="Leo García" userId="208334c8-1149-4204-8e73-fede1a11cced" providerId="ADAL" clId="{F0D980B3-F80F-486C-BEB8-A341B52C6B01}" dt="2021-11-11T03:21:05.962" v="3714" actId="47"/>
        <pc:sldMkLst>
          <pc:docMk/>
          <pc:sldMk cId="0" sldId="267"/>
        </pc:sldMkLst>
      </pc:sldChg>
      <pc:sldChg chg="del">
        <pc:chgData name="Leo García" userId="208334c8-1149-4204-8e73-fede1a11cced" providerId="ADAL" clId="{F0D980B3-F80F-486C-BEB8-A341B52C6B01}" dt="2021-11-11T03:21:09.150" v="3715" actId="47"/>
        <pc:sldMkLst>
          <pc:docMk/>
          <pc:sldMk cId="0" sldId="268"/>
        </pc:sldMkLst>
      </pc:sldChg>
      <pc:sldChg chg="del">
        <pc:chgData name="Leo García" userId="208334c8-1149-4204-8e73-fede1a11cced" providerId="ADAL" clId="{F0D980B3-F80F-486C-BEB8-A341B52C6B01}" dt="2021-11-11T03:21:09.948" v="3716" actId="47"/>
        <pc:sldMkLst>
          <pc:docMk/>
          <pc:sldMk cId="0" sldId="269"/>
        </pc:sldMkLst>
      </pc:sldChg>
      <pc:sldChg chg="del">
        <pc:chgData name="Leo García" userId="208334c8-1149-4204-8e73-fede1a11cced" providerId="ADAL" clId="{F0D980B3-F80F-486C-BEB8-A341B52C6B01}" dt="2021-11-11T03:21:10.695" v="3717" actId="47"/>
        <pc:sldMkLst>
          <pc:docMk/>
          <pc:sldMk cId="0" sldId="270"/>
        </pc:sldMkLst>
      </pc:sldChg>
      <pc:sldChg chg="del">
        <pc:chgData name="Leo García" userId="208334c8-1149-4204-8e73-fede1a11cced" providerId="ADAL" clId="{F0D980B3-F80F-486C-BEB8-A341B52C6B01}" dt="2021-11-11T03:21:11.278" v="3718" actId="47"/>
        <pc:sldMkLst>
          <pc:docMk/>
          <pc:sldMk cId="0" sldId="271"/>
        </pc:sldMkLst>
      </pc:sldChg>
      <pc:sldChg chg="del">
        <pc:chgData name="Leo García" userId="208334c8-1149-4204-8e73-fede1a11cced" providerId="ADAL" clId="{F0D980B3-F80F-486C-BEB8-A341B52C6B01}" dt="2021-11-11T03:21:12.506" v="3719" actId="47"/>
        <pc:sldMkLst>
          <pc:docMk/>
          <pc:sldMk cId="0" sldId="272"/>
        </pc:sldMkLst>
      </pc:sldChg>
      <pc:sldChg chg="del">
        <pc:chgData name="Leo García" userId="208334c8-1149-4204-8e73-fede1a11cced" providerId="ADAL" clId="{F0D980B3-F80F-486C-BEB8-A341B52C6B01}" dt="2021-11-11T03:21:13.788" v="3720" actId="47"/>
        <pc:sldMkLst>
          <pc:docMk/>
          <pc:sldMk cId="0" sldId="273"/>
        </pc:sldMkLst>
      </pc:sldChg>
      <pc:sldChg chg="del">
        <pc:chgData name="Leo García" userId="208334c8-1149-4204-8e73-fede1a11cced" providerId="ADAL" clId="{F0D980B3-F80F-486C-BEB8-A341B52C6B01}" dt="2021-11-11T03:21:14.455" v="3721" actId="47"/>
        <pc:sldMkLst>
          <pc:docMk/>
          <pc:sldMk cId="0" sldId="274"/>
        </pc:sldMkLst>
      </pc:sldChg>
      <pc:sldChg chg="del">
        <pc:chgData name="Leo García" userId="208334c8-1149-4204-8e73-fede1a11cced" providerId="ADAL" clId="{F0D980B3-F80F-486C-BEB8-A341B52C6B01}" dt="2021-11-11T03:21:15.144" v="3722" actId="47"/>
        <pc:sldMkLst>
          <pc:docMk/>
          <pc:sldMk cId="0" sldId="275"/>
        </pc:sldMkLst>
      </pc:sldChg>
      <pc:sldChg chg="del">
        <pc:chgData name="Leo García" userId="208334c8-1149-4204-8e73-fede1a11cced" providerId="ADAL" clId="{F0D980B3-F80F-486C-BEB8-A341B52C6B01}" dt="2021-11-11T03:21:15.720" v="3723" actId="47"/>
        <pc:sldMkLst>
          <pc:docMk/>
          <pc:sldMk cId="0" sldId="276"/>
        </pc:sldMkLst>
      </pc:sldChg>
      <pc:sldChg chg="del">
        <pc:chgData name="Leo García" userId="208334c8-1149-4204-8e73-fede1a11cced" providerId="ADAL" clId="{F0D980B3-F80F-486C-BEB8-A341B52C6B01}" dt="2021-11-11T03:21:16.255" v="3724" actId="47"/>
        <pc:sldMkLst>
          <pc:docMk/>
          <pc:sldMk cId="0" sldId="277"/>
        </pc:sldMkLst>
      </pc:sldChg>
      <pc:sldChg chg="delSp modSp add del mod">
        <pc:chgData name="Leo García" userId="208334c8-1149-4204-8e73-fede1a11cced" providerId="ADAL" clId="{F0D980B3-F80F-486C-BEB8-A341B52C6B01}" dt="2021-11-11T03:50:44.225" v="4797" actId="14100"/>
        <pc:sldMkLst>
          <pc:docMk/>
          <pc:sldMk cId="0" sldId="278"/>
        </pc:sldMkLst>
        <pc:spChg chg="mod">
          <ac:chgData name="Leo García" userId="208334c8-1149-4204-8e73-fede1a11cced" providerId="ADAL" clId="{F0D980B3-F80F-486C-BEB8-A341B52C6B01}" dt="2021-11-11T03:21:24.244" v="3733" actId="20577"/>
          <ac:spMkLst>
            <pc:docMk/>
            <pc:sldMk cId="0" sldId="278"/>
            <ac:spMk id="329" creationId="{00000000-0000-0000-0000-000000000000}"/>
          </ac:spMkLst>
        </pc:spChg>
        <pc:spChg chg="del mod">
          <ac:chgData name="Leo García" userId="208334c8-1149-4204-8e73-fede1a11cced" providerId="ADAL" clId="{F0D980B3-F80F-486C-BEB8-A341B52C6B01}" dt="2021-11-11T03:21:39.754" v="3747" actId="478"/>
          <ac:spMkLst>
            <pc:docMk/>
            <pc:sldMk cId="0" sldId="278"/>
            <ac:spMk id="330" creationId="{00000000-0000-0000-0000-000000000000}"/>
          </ac:spMkLst>
        </pc:spChg>
        <pc:spChg chg="mod">
          <ac:chgData name="Leo García" userId="208334c8-1149-4204-8e73-fede1a11cced" providerId="ADAL" clId="{F0D980B3-F80F-486C-BEB8-A341B52C6B01}" dt="2021-11-11T03:50:44.225" v="4797" actId="14100"/>
          <ac:spMkLst>
            <pc:docMk/>
            <pc:sldMk cId="0" sldId="278"/>
            <ac:spMk id="331" creationId="{00000000-0000-0000-0000-000000000000}"/>
          </ac:spMkLst>
        </pc:spChg>
      </pc:sldChg>
      <pc:sldChg chg="del">
        <pc:chgData name="Leo García" userId="208334c8-1149-4204-8e73-fede1a11cced" providerId="ADAL" clId="{F0D980B3-F80F-486C-BEB8-A341B52C6B01}" dt="2021-11-11T03:22:21.104" v="3763" actId="47"/>
        <pc:sldMkLst>
          <pc:docMk/>
          <pc:sldMk cId="0" sldId="279"/>
        </pc:sldMkLst>
      </pc:sldChg>
      <pc:sldChg chg="del">
        <pc:chgData name="Leo García" userId="208334c8-1149-4204-8e73-fede1a11cced" providerId="ADAL" clId="{F0D980B3-F80F-486C-BEB8-A341B52C6B01}" dt="2021-11-11T03:22:22.344" v="3764" actId="47"/>
        <pc:sldMkLst>
          <pc:docMk/>
          <pc:sldMk cId="0" sldId="280"/>
        </pc:sldMkLst>
      </pc:sldChg>
      <pc:sldChg chg="addSp delSp modSp mod ord">
        <pc:chgData name="Leo García" userId="208334c8-1149-4204-8e73-fede1a11cced" providerId="ADAL" clId="{F0D980B3-F80F-486C-BEB8-A341B52C6B01}" dt="2021-11-11T03:25:42.200" v="3894" actId="1076"/>
        <pc:sldMkLst>
          <pc:docMk/>
          <pc:sldMk cId="0" sldId="281"/>
        </pc:sldMkLst>
        <pc:spChg chg="add del">
          <ac:chgData name="Leo García" userId="208334c8-1149-4204-8e73-fede1a11cced" providerId="ADAL" clId="{F0D980B3-F80F-486C-BEB8-A341B52C6B01}" dt="2021-11-11T03:25:03.950" v="3887" actId="478"/>
          <ac:spMkLst>
            <pc:docMk/>
            <pc:sldMk cId="0" sldId="281"/>
            <ac:spMk id="2" creationId="{01AEEA3D-6CE6-4A53-B992-698979E7EABF}"/>
          </ac:spMkLst>
        </pc:spChg>
        <pc:spChg chg="add mod">
          <ac:chgData name="Leo García" userId="208334c8-1149-4204-8e73-fede1a11cced" providerId="ADAL" clId="{F0D980B3-F80F-486C-BEB8-A341B52C6B01}" dt="2021-11-11T03:25:35.956" v="3892" actId="1076"/>
          <ac:spMkLst>
            <pc:docMk/>
            <pc:sldMk cId="0" sldId="281"/>
            <ac:spMk id="3" creationId="{49E3EAF5-B0CF-464D-A22E-991BDD9FA70F}"/>
          </ac:spMkLst>
        </pc:spChg>
        <pc:spChg chg="add mod">
          <ac:chgData name="Leo García" userId="208334c8-1149-4204-8e73-fede1a11cced" providerId="ADAL" clId="{F0D980B3-F80F-486C-BEB8-A341B52C6B01}" dt="2021-11-11T03:25:42.200" v="3894" actId="1076"/>
          <ac:spMkLst>
            <pc:docMk/>
            <pc:sldMk cId="0" sldId="281"/>
            <ac:spMk id="11" creationId="{080A1800-DB94-48A6-B96E-34386D8118B8}"/>
          </ac:spMkLst>
        </pc:spChg>
        <pc:spChg chg="mod">
          <ac:chgData name="Leo García" userId="208334c8-1149-4204-8e73-fede1a11cced" providerId="ADAL" clId="{F0D980B3-F80F-486C-BEB8-A341B52C6B01}" dt="2021-11-11T03:22:38.598" v="3794" actId="20577"/>
          <ac:spMkLst>
            <pc:docMk/>
            <pc:sldMk cId="0" sldId="281"/>
            <ac:spMk id="352" creationId="{00000000-0000-0000-0000-000000000000}"/>
          </ac:spMkLst>
        </pc:spChg>
        <pc:spChg chg="mod">
          <ac:chgData name="Leo García" userId="208334c8-1149-4204-8e73-fede1a11cced" providerId="ADAL" clId="{F0D980B3-F80F-486C-BEB8-A341B52C6B01}" dt="2021-11-11T03:23:00.973" v="3870" actId="20577"/>
          <ac:spMkLst>
            <pc:docMk/>
            <pc:sldMk cId="0" sldId="281"/>
            <ac:spMk id="353" creationId="{00000000-0000-0000-0000-000000000000}"/>
          </ac:spMkLst>
        </pc:spChg>
        <pc:picChg chg="add mod">
          <ac:chgData name="Leo García" userId="208334c8-1149-4204-8e73-fede1a11cced" providerId="ADAL" clId="{F0D980B3-F80F-486C-BEB8-A341B52C6B01}" dt="2021-11-11T03:24:15.563" v="3880" actId="1076"/>
          <ac:picMkLst>
            <pc:docMk/>
            <pc:sldMk cId="0" sldId="281"/>
            <ac:picMk id="7" creationId="{4D931393-9970-411F-9F19-AA83665195F2}"/>
          </ac:picMkLst>
        </pc:picChg>
        <pc:picChg chg="add mod">
          <ac:chgData name="Leo García" userId="208334c8-1149-4204-8e73-fede1a11cced" providerId="ADAL" clId="{F0D980B3-F80F-486C-BEB8-A341B52C6B01}" dt="2021-11-11T03:24:47.225" v="3884" actId="1076"/>
          <ac:picMkLst>
            <pc:docMk/>
            <pc:sldMk cId="0" sldId="281"/>
            <ac:picMk id="8" creationId="{F90C96D3-EE92-4DB2-8303-4199969D0E78}"/>
          </ac:picMkLst>
        </pc:picChg>
        <pc:picChg chg="add del">
          <ac:chgData name="Leo García" userId="208334c8-1149-4204-8e73-fede1a11cced" providerId="ADAL" clId="{F0D980B3-F80F-486C-BEB8-A341B52C6B01}" dt="2021-11-11T03:23:26.895" v="3872" actId="478"/>
          <ac:picMkLst>
            <pc:docMk/>
            <pc:sldMk cId="0" sldId="281"/>
            <ac:picMk id="12290" creationId="{706DEB41-8706-41AC-8750-F4B17D2C9674}"/>
          </ac:picMkLst>
        </pc:picChg>
        <pc:picChg chg="add mod">
          <ac:chgData name="Leo García" userId="208334c8-1149-4204-8e73-fede1a11cced" providerId="ADAL" clId="{F0D980B3-F80F-486C-BEB8-A341B52C6B01}" dt="2021-11-11T03:24:48.587" v="3885" actId="1076"/>
          <ac:picMkLst>
            <pc:docMk/>
            <pc:sldMk cId="0" sldId="281"/>
            <ac:picMk id="12292" creationId="{4F428496-A7C5-4898-AD8B-166CB75075C0}"/>
          </ac:picMkLst>
        </pc:picChg>
      </pc:sldChg>
      <pc:sldChg chg="del">
        <pc:chgData name="Leo García" userId="208334c8-1149-4204-8e73-fede1a11cced" providerId="ADAL" clId="{F0D980B3-F80F-486C-BEB8-A341B52C6B01}" dt="2021-11-11T03:44:48.446" v="4764" actId="47"/>
        <pc:sldMkLst>
          <pc:docMk/>
          <pc:sldMk cId="0" sldId="282"/>
        </pc:sldMkLst>
      </pc:sldChg>
      <pc:sldChg chg="del">
        <pc:chgData name="Leo García" userId="208334c8-1149-4204-8e73-fede1a11cced" providerId="ADAL" clId="{F0D980B3-F80F-486C-BEB8-A341B52C6B01}" dt="2021-11-11T03:44:48.690" v="4765" actId="47"/>
        <pc:sldMkLst>
          <pc:docMk/>
          <pc:sldMk cId="0" sldId="283"/>
        </pc:sldMkLst>
      </pc:sldChg>
      <pc:sldChg chg="del">
        <pc:chgData name="Leo García" userId="208334c8-1149-4204-8e73-fede1a11cced" providerId="ADAL" clId="{F0D980B3-F80F-486C-BEB8-A341B52C6B01}" dt="2021-11-11T03:44:49.217" v="4766" actId="47"/>
        <pc:sldMkLst>
          <pc:docMk/>
          <pc:sldMk cId="0" sldId="284"/>
        </pc:sldMkLst>
      </pc:sldChg>
      <pc:sldChg chg="del">
        <pc:chgData name="Leo García" userId="208334c8-1149-4204-8e73-fede1a11cced" providerId="ADAL" clId="{F0D980B3-F80F-486C-BEB8-A341B52C6B01}" dt="2021-11-11T03:44:49.427" v="4767" actId="47"/>
        <pc:sldMkLst>
          <pc:docMk/>
          <pc:sldMk cId="0" sldId="285"/>
        </pc:sldMkLst>
      </pc:sldChg>
      <pc:sldChg chg="del">
        <pc:chgData name="Leo García" userId="208334c8-1149-4204-8e73-fede1a11cced" providerId="ADAL" clId="{F0D980B3-F80F-486C-BEB8-A341B52C6B01}" dt="2021-11-11T03:44:49.897" v="4768" actId="47"/>
        <pc:sldMkLst>
          <pc:docMk/>
          <pc:sldMk cId="0" sldId="286"/>
        </pc:sldMkLst>
      </pc:sldChg>
      <pc:sldChg chg="del">
        <pc:chgData name="Leo García" userId="208334c8-1149-4204-8e73-fede1a11cced" providerId="ADAL" clId="{F0D980B3-F80F-486C-BEB8-A341B52C6B01}" dt="2021-11-11T03:44:50.111" v="4769" actId="47"/>
        <pc:sldMkLst>
          <pc:docMk/>
          <pc:sldMk cId="0" sldId="287"/>
        </pc:sldMkLst>
      </pc:sldChg>
      <pc:sldChg chg="del">
        <pc:chgData name="Leo García" userId="208334c8-1149-4204-8e73-fede1a11cced" providerId="ADAL" clId="{F0D980B3-F80F-486C-BEB8-A341B52C6B01}" dt="2021-11-11T03:44:50.618" v="4770" actId="47"/>
        <pc:sldMkLst>
          <pc:docMk/>
          <pc:sldMk cId="0" sldId="288"/>
        </pc:sldMkLst>
      </pc:sldChg>
      <pc:sldChg chg="del">
        <pc:chgData name="Leo García" userId="208334c8-1149-4204-8e73-fede1a11cced" providerId="ADAL" clId="{F0D980B3-F80F-486C-BEB8-A341B52C6B01}" dt="2021-11-11T03:44:51.064" v="4771" actId="47"/>
        <pc:sldMkLst>
          <pc:docMk/>
          <pc:sldMk cId="0" sldId="289"/>
        </pc:sldMkLst>
      </pc:sldChg>
      <pc:sldChg chg="del">
        <pc:chgData name="Leo García" userId="208334c8-1149-4204-8e73-fede1a11cced" providerId="ADAL" clId="{F0D980B3-F80F-486C-BEB8-A341B52C6B01}" dt="2021-11-11T03:44:51.540" v="4772" actId="47"/>
        <pc:sldMkLst>
          <pc:docMk/>
          <pc:sldMk cId="0" sldId="290"/>
        </pc:sldMkLst>
      </pc:sldChg>
      <pc:sldChg chg="del">
        <pc:chgData name="Leo García" userId="208334c8-1149-4204-8e73-fede1a11cced" providerId="ADAL" clId="{F0D980B3-F80F-486C-BEB8-A341B52C6B01}" dt="2021-11-11T03:44:52.324" v="4773" actId="47"/>
        <pc:sldMkLst>
          <pc:docMk/>
          <pc:sldMk cId="0" sldId="291"/>
        </pc:sldMkLst>
      </pc:sldChg>
      <pc:sldChg chg="add del">
        <pc:chgData name="Leo García" userId="208334c8-1149-4204-8e73-fede1a11cced" providerId="ADAL" clId="{F0D980B3-F80F-486C-BEB8-A341B52C6B01}" dt="2021-11-11T03:46:27.404" v="4789" actId="47"/>
        <pc:sldMkLst>
          <pc:docMk/>
          <pc:sldMk cId="0" sldId="292"/>
        </pc:sldMkLst>
      </pc:sldChg>
      <pc:sldChg chg="add del">
        <pc:chgData name="Leo García" userId="208334c8-1149-4204-8e73-fede1a11cced" providerId="ADAL" clId="{F0D980B3-F80F-486C-BEB8-A341B52C6B01}" dt="2021-11-11T03:45:02.845" v="4781" actId="47"/>
        <pc:sldMkLst>
          <pc:docMk/>
          <pc:sldMk cId="0" sldId="293"/>
        </pc:sldMkLst>
      </pc:sldChg>
      <pc:sldChg chg="add del">
        <pc:chgData name="Leo García" userId="208334c8-1149-4204-8e73-fede1a11cced" providerId="ADAL" clId="{F0D980B3-F80F-486C-BEB8-A341B52C6B01}" dt="2021-11-11T03:45:01.937" v="4780" actId="47"/>
        <pc:sldMkLst>
          <pc:docMk/>
          <pc:sldMk cId="0" sldId="294"/>
        </pc:sldMkLst>
      </pc:sldChg>
      <pc:sldChg chg="addSp delSp modSp new add del mod">
        <pc:chgData name="Leo García" userId="208334c8-1149-4204-8e73-fede1a11cced" providerId="ADAL" clId="{F0D980B3-F80F-486C-BEB8-A341B52C6B01}" dt="2021-11-11T03:01:37.345" v="2807" actId="47"/>
        <pc:sldMkLst>
          <pc:docMk/>
          <pc:sldMk cId="402866131" sldId="295"/>
        </pc:sldMkLst>
        <pc:spChg chg="mod">
          <ac:chgData name="Leo García" userId="208334c8-1149-4204-8e73-fede1a11cced" providerId="ADAL" clId="{F0D980B3-F80F-486C-BEB8-A341B52C6B01}" dt="2021-11-10T23:03:28.746" v="1632" actId="403"/>
          <ac:spMkLst>
            <pc:docMk/>
            <pc:sldMk cId="402866131" sldId="295"/>
            <ac:spMk id="2" creationId="{680078DE-D93D-4B79-AA02-3BE2FA2BE8C0}"/>
          </ac:spMkLst>
        </pc:spChg>
        <pc:spChg chg="mod">
          <ac:chgData name="Leo García" userId="208334c8-1149-4204-8e73-fede1a11cced" providerId="ADAL" clId="{F0D980B3-F80F-486C-BEB8-A341B52C6B01}" dt="2021-11-10T23:05:05.304" v="1957" actId="1076"/>
          <ac:spMkLst>
            <pc:docMk/>
            <pc:sldMk cId="402866131" sldId="295"/>
            <ac:spMk id="3" creationId="{4253CCF9-FB83-41B6-B6B4-B30733DAC303}"/>
          </ac:spMkLst>
        </pc:spChg>
        <pc:spChg chg="add del">
          <ac:chgData name="Leo García" userId="208334c8-1149-4204-8e73-fede1a11cced" providerId="ADAL" clId="{F0D980B3-F80F-486C-BEB8-A341B52C6B01}" dt="2021-11-10T23:06:10.754" v="1959"/>
          <ac:spMkLst>
            <pc:docMk/>
            <pc:sldMk cId="402866131" sldId="295"/>
            <ac:spMk id="5" creationId="{95EBFD88-6C1A-4C45-8BF9-92B2CD3B9E9A}"/>
          </ac:spMkLst>
        </pc:spChg>
        <pc:picChg chg="add mod modCrop">
          <ac:chgData name="Leo García" userId="208334c8-1149-4204-8e73-fede1a11cced" providerId="ADAL" clId="{F0D980B3-F80F-486C-BEB8-A341B52C6B01}" dt="2021-11-10T23:06:28.453" v="1967" actId="1076"/>
          <ac:picMkLst>
            <pc:docMk/>
            <pc:sldMk cId="402866131" sldId="295"/>
            <ac:picMk id="6" creationId="{21DC6F6E-6A88-4343-A4D2-8D5BC93403F3}"/>
          </ac:picMkLst>
        </pc:picChg>
      </pc:sldChg>
      <pc:sldChg chg="addSp modSp add mod">
        <pc:chgData name="Leo García" userId="208334c8-1149-4204-8e73-fede1a11cced" providerId="ADAL" clId="{F0D980B3-F80F-486C-BEB8-A341B52C6B01}" dt="2021-11-11T02:48:08.086" v="2567" actId="113"/>
        <pc:sldMkLst>
          <pc:docMk/>
          <pc:sldMk cId="3448618935" sldId="296"/>
        </pc:sldMkLst>
        <pc:spChg chg="add mod ord">
          <ac:chgData name="Leo García" userId="208334c8-1149-4204-8e73-fede1a11cced" providerId="ADAL" clId="{F0D980B3-F80F-486C-BEB8-A341B52C6B01}" dt="2021-11-11T02:46:37.995" v="2550" actId="14100"/>
          <ac:spMkLst>
            <pc:docMk/>
            <pc:sldMk cId="3448618935" sldId="296"/>
            <ac:spMk id="2" creationId="{1253B3DF-68B5-4B04-97AB-738FD8312573}"/>
          </ac:spMkLst>
        </pc:spChg>
        <pc:spChg chg="mod">
          <ac:chgData name="Leo García" userId="208334c8-1149-4204-8e73-fede1a11cced" providerId="ADAL" clId="{F0D980B3-F80F-486C-BEB8-A341B52C6B01}" dt="2021-11-11T02:48:08.086" v="2567" actId="113"/>
          <ac:spMkLst>
            <pc:docMk/>
            <pc:sldMk cId="3448618935" sldId="296"/>
            <ac:spMk id="182" creationId="{00000000-0000-0000-0000-000000000000}"/>
          </ac:spMkLst>
        </pc:spChg>
        <pc:graphicFrameChg chg="mod modGraphic">
          <ac:chgData name="Leo García" userId="208334c8-1149-4204-8e73-fede1a11cced" providerId="ADAL" clId="{F0D980B3-F80F-486C-BEB8-A341B52C6B01}" dt="2021-11-11T02:48:00.555" v="2566" actId="14100"/>
          <ac:graphicFrameMkLst>
            <pc:docMk/>
            <pc:sldMk cId="3448618935" sldId="296"/>
            <ac:graphicFrameMk id="183" creationId="{00000000-0000-0000-0000-000000000000}"/>
          </ac:graphicFrameMkLst>
        </pc:graphicFrameChg>
        <pc:picChg chg="add mod">
          <ac:chgData name="Leo García" userId="208334c8-1149-4204-8e73-fede1a11cced" providerId="ADAL" clId="{F0D980B3-F80F-486C-BEB8-A341B52C6B01}" dt="2021-11-11T02:45:54.718" v="2539" actId="1076"/>
          <ac:picMkLst>
            <pc:docMk/>
            <pc:sldMk cId="3448618935" sldId="296"/>
            <ac:picMk id="5" creationId="{C15D101D-0C39-4A76-B337-57B484082578}"/>
          </ac:picMkLst>
        </pc:picChg>
        <pc:picChg chg="add mod">
          <ac:chgData name="Leo García" userId="208334c8-1149-4204-8e73-fede1a11cced" providerId="ADAL" clId="{F0D980B3-F80F-486C-BEB8-A341B52C6B01}" dt="2021-11-11T02:46:44.866" v="2551" actId="1076"/>
          <ac:picMkLst>
            <pc:docMk/>
            <pc:sldMk cId="3448618935" sldId="296"/>
            <ac:picMk id="6" creationId="{C05AFE58-D4AB-4A71-B7E9-E02A6E923A5F}"/>
          </ac:picMkLst>
        </pc:picChg>
        <pc:picChg chg="add mod">
          <ac:chgData name="Leo García" userId="208334c8-1149-4204-8e73-fede1a11cced" providerId="ADAL" clId="{F0D980B3-F80F-486C-BEB8-A341B52C6B01}" dt="2021-11-11T02:46:16.870" v="2545" actId="1076"/>
          <ac:picMkLst>
            <pc:docMk/>
            <pc:sldMk cId="3448618935" sldId="296"/>
            <ac:picMk id="7" creationId="{E72F69F9-D056-473D-8248-C4C645D7CC7B}"/>
          </ac:picMkLst>
        </pc:picChg>
        <pc:picChg chg="add mod">
          <ac:chgData name="Leo García" userId="208334c8-1149-4204-8e73-fede1a11cced" providerId="ADAL" clId="{F0D980B3-F80F-486C-BEB8-A341B52C6B01}" dt="2021-11-11T02:47:09.347" v="2556" actId="1076"/>
          <ac:picMkLst>
            <pc:docMk/>
            <pc:sldMk cId="3448618935" sldId="296"/>
            <ac:picMk id="9" creationId="{D20D6ADF-3BCC-47C7-864E-8F8F3476A4A4}"/>
          </ac:picMkLst>
        </pc:picChg>
        <pc:picChg chg="add mod">
          <ac:chgData name="Leo García" userId="208334c8-1149-4204-8e73-fede1a11cced" providerId="ADAL" clId="{F0D980B3-F80F-486C-BEB8-A341B52C6B01}" dt="2021-11-11T02:47:30.450" v="2562" actId="1076"/>
          <ac:picMkLst>
            <pc:docMk/>
            <pc:sldMk cId="3448618935" sldId="296"/>
            <ac:picMk id="10" creationId="{6D63A0D6-E9AA-4707-9317-B1097FFDE733}"/>
          </ac:picMkLst>
        </pc:picChg>
      </pc:sldChg>
      <pc:sldChg chg="addSp delSp modSp new mod">
        <pc:chgData name="Leo García" userId="208334c8-1149-4204-8e73-fede1a11cced" providerId="ADAL" clId="{F0D980B3-F80F-486C-BEB8-A341B52C6B01}" dt="2021-11-11T03:46:09.225" v="4788" actId="207"/>
        <pc:sldMkLst>
          <pc:docMk/>
          <pc:sldMk cId="15549456" sldId="297"/>
        </pc:sldMkLst>
        <pc:spChg chg="mod">
          <ac:chgData name="Leo García" userId="208334c8-1149-4204-8e73-fede1a11cced" providerId="ADAL" clId="{F0D980B3-F80F-486C-BEB8-A341B52C6B01}" dt="2021-11-11T03:14:19.038" v="3655" actId="403"/>
          <ac:spMkLst>
            <pc:docMk/>
            <pc:sldMk cId="15549456" sldId="297"/>
            <ac:spMk id="2" creationId="{3AC6E099-D72B-42EF-A7A3-6372ADA36220}"/>
          </ac:spMkLst>
        </pc:spChg>
        <pc:spChg chg="add del mod">
          <ac:chgData name="Leo García" userId="208334c8-1149-4204-8e73-fede1a11cced" providerId="ADAL" clId="{F0D980B3-F80F-486C-BEB8-A341B52C6B01}" dt="2021-11-11T03:16:11.533" v="3658" actId="14100"/>
          <ac:spMkLst>
            <pc:docMk/>
            <pc:sldMk cId="15549456" sldId="297"/>
            <ac:spMk id="3" creationId="{4B7572C4-1A35-4B58-9EF6-0E5668AD4919}"/>
          </ac:spMkLst>
        </pc:spChg>
        <pc:spChg chg="add del mod">
          <ac:chgData name="Leo García" userId="208334c8-1149-4204-8e73-fede1a11cced" providerId="ADAL" clId="{F0D980B3-F80F-486C-BEB8-A341B52C6B01}" dt="2021-11-11T03:12:23.147" v="3615" actId="478"/>
          <ac:spMkLst>
            <pc:docMk/>
            <pc:sldMk cId="15549456" sldId="297"/>
            <ac:spMk id="5" creationId="{E99C0D68-7A6C-47A3-A067-E02C2A96A8E7}"/>
          </ac:spMkLst>
        </pc:spChg>
        <pc:spChg chg="add del mod">
          <ac:chgData name="Leo García" userId="208334c8-1149-4204-8e73-fede1a11cced" providerId="ADAL" clId="{F0D980B3-F80F-486C-BEB8-A341B52C6B01}" dt="2021-11-11T03:12:28.231" v="3617" actId="478"/>
          <ac:spMkLst>
            <pc:docMk/>
            <pc:sldMk cId="15549456" sldId="297"/>
            <ac:spMk id="6" creationId="{032B8486-41A2-4D46-B5E7-E7BA1FAF3A36}"/>
          </ac:spMkLst>
        </pc:spChg>
        <pc:spChg chg="mod">
          <ac:chgData name="Leo García" userId="208334c8-1149-4204-8e73-fede1a11cced" providerId="ADAL" clId="{F0D980B3-F80F-486C-BEB8-A341B52C6B01}" dt="2021-11-11T03:45:19.597" v="4782"/>
          <ac:spMkLst>
            <pc:docMk/>
            <pc:sldMk cId="15549456" sldId="297"/>
            <ac:spMk id="11" creationId="{C5A2C22E-1DB0-472C-AF6E-58821170085C}"/>
          </ac:spMkLst>
        </pc:spChg>
        <pc:spChg chg="mod">
          <ac:chgData name="Leo García" userId="208334c8-1149-4204-8e73-fede1a11cced" providerId="ADAL" clId="{F0D980B3-F80F-486C-BEB8-A341B52C6B01}" dt="2021-11-11T03:46:03.431" v="4787" actId="207"/>
          <ac:spMkLst>
            <pc:docMk/>
            <pc:sldMk cId="15549456" sldId="297"/>
            <ac:spMk id="12" creationId="{45F52737-861D-41D4-A6DA-238EFC6D911B}"/>
          </ac:spMkLst>
        </pc:spChg>
        <pc:spChg chg="mod">
          <ac:chgData name="Leo García" userId="208334c8-1149-4204-8e73-fede1a11cced" providerId="ADAL" clId="{F0D980B3-F80F-486C-BEB8-A341B52C6B01}" dt="2021-11-11T03:45:56.496" v="4786" actId="207"/>
          <ac:spMkLst>
            <pc:docMk/>
            <pc:sldMk cId="15549456" sldId="297"/>
            <ac:spMk id="13" creationId="{57E8D5C7-0415-4DA4-8852-FE51160FE34E}"/>
          </ac:spMkLst>
        </pc:spChg>
        <pc:spChg chg="mod">
          <ac:chgData name="Leo García" userId="208334c8-1149-4204-8e73-fede1a11cced" providerId="ADAL" clId="{F0D980B3-F80F-486C-BEB8-A341B52C6B01}" dt="2021-11-11T03:46:09.225" v="4788" actId="207"/>
          <ac:spMkLst>
            <pc:docMk/>
            <pc:sldMk cId="15549456" sldId="297"/>
            <ac:spMk id="14" creationId="{0AA20715-EADB-47B6-B0B9-CF5C5B73A070}"/>
          </ac:spMkLst>
        </pc:spChg>
        <pc:grpChg chg="add mod">
          <ac:chgData name="Leo García" userId="208334c8-1149-4204-8e73-fede1a11cced" providerId="ADAL" clId="{F0D980B3-F80F-486C-BEB8-A341B52C6B01}" dt="2021-11-11T03:45:29.259" v="4785" actId="1076"/>
          <ac:grpSpMkLst>
            <pc:docMk/>
            <pc:sldMk cId="15549456" sldId="297"/>
            <ac:grpSpMk id="10" creationId="{E15A785D-243E-4D66-ACF3-F367AD7D3D20}"/>
          </ac:grpSpMkLst>
        </pc:grpChg>
        <pc:picChg chg="add del">
          <ac:chgData name="Leo García" userId="208334c8-1149-4204-8e73-fede1a11cced" providerId="ADAL" clId="{F0D980B3-F80F-486C-BEB8-A341B52C6B01}" dt="2021-11-11T03:12:29.368" v="3618"/>
          <ac:picMkLst>
            <pc:docMk/>
            <pc:sldMk cId="15549456" sldId="297"/>
            <ac:picMk id="5122" creationId="{74D6DEE7-4CBC-48A7-B34A-C7CC14A625CB}"/>
          </ac:picMkLst>
        </pc:picChg>
        <pc:picChg chg="add del mod">
          <ac:chgData name="Leo García" userId="208334c8-1149-4204-8e73-fede1a11cced" providerId="ADAL" clId="{F0D980B3-F80F-486C-BEB8-A341B52C6B01}" dt="2021-11-11T03:16:12.549" v="3659"/>
          <ac:picMkLst>
            <pc:docMk/>
            <pc:sldMk cId="15549456" sldId="297"/>
            <ac:picMk id="5124" creationId="{68373F43-BA6B-4623-A04B-4F7533C92E0E}"/>
          </ac:picMkLst>
        </pc:picChg>
        <pc:picChg chg="add del mod">
          <ac:chgData name="Leo García" userId="208334c8-1149-4204-8e73-fede1a11cced" providerId="ADAL" clId="{F0D980B3-F80F-486C-BEB8-A341B52C6B01}" dt="2021-11-11T03:16:20.916" v="3663" actId="478"/>
          <ac:picMkLst>
            <pc:docMk/>
            <pc:sldMk cId="15549456" sldId="297"/>
            <ac:picMk id="5126" creationId="{F0CC52E9-7AB3-4650-AB35-44D9C2B9BADB}"/>
          </ac:picMkLst>
        </pc:picChg>
      </pc:sldChg>
      <pc:sldChg chg="addSp delSp modSp new mod">
        <pc:chgData name="Leo García" userId="208334c8-1149-4204-8e73-fede1a11cced" providerId="ADAL" clId="{F0D980B3-F80F-486C-BEB8-A341B52C6B01}" dt="2021-11-11T03:18:53.887" v="3681" actId="1076"/>
        <pc:sldMkLst>
          <pc:docMk/>
          <pc:sldMk cId="134933545" sldId="298"/>
        </pc:sldMkLst>
        <pc:spChg chg="mod">
          <ac:chgData name="Leo García" userId="208334c8-1149-4204-8e73-fede1a11cced" providerId="ADAL" clId="{F0D980B3-F80F-486C-BEB8-A341B52C6B01}" dt="2021-11-11T03:16:29.743" v="3664" actId="113"/>
          <ac:spMkLst>
            <pc:docMk/>
            <pc:sldMk cId="134933545" sldId="298"/>
            <ac:spMk id="2" creationId="{B34556EF-48ED-410E-A167-5CAF272B180B}"/>
          </ac:spMkLst>
        </pc:spChg>
        <pc:spChg chg="mod">
          <ac:chgData name="Leo García" userId="208334c8-1149-4204-8e73-fede1a11cced" providerId="ADAL" clId="{F0D980B3-F80F-486C-BEB8-A341B52C6B01}" dt="2021-11-11T03:05:48.227" v="3105" actId="404"/>
          <ac:spMkLst>
            <pc:docMk/>
            <pc:sldMk cId="134933545" sldId="298"/>
            <ac:spMk id="3" creationId="{3A2BC172-AA95-47C6-9267-ACF675C948DB}"/>
          </ac:spMkLst>
        </pc:spChg>
        <pc:picChg chg="add del mod">
          <ac:chgData name="Leo García" userId="208334c8-1149-4204-8e73-fede1a11cced" providerId="ADAL" clId="{F0D980B3-F80F-486C-BEB8-A341B52C6B01}" dt="2021-11-11T03:18:20.374" v="3676" actId="478"/>
          <ac:picMkLst>
            <pc:docMk/>
            <pc:sldMk cId="134933545" sldId="298"/>
            <ac:picMk id="10242" creationId="{39C9BD6C-60C1-43EC-902D-A9F43C85FB57}"/>
          </ac:picMkLst>
        </pc:picChg>
        <pc:picChg chg="add mod">
          <ac:chgData name="Leo García" userId="208334c8-1149-4204-8e73-fede1a11cced" providerId="ADAL" clId="{F0D980B3-F80F-486C-BEB8-A341B52C6B01}" dt="2021-11-11T03:18:53.887" v="3681" actId="1076"/>
          <ac:picMkLst>
            <pc:docMk/>
            <pc:sldMk cId="134933545" sldId="298"/>
            <ac:picMk id="10244" creationId="{4E937EF4-183C-42F7-B2EF-A8F488BF3EE2}"/>
          </ac:picMkLst>
        </pc:picChg>
      </pc:sldChg>
      <pc:sldChg chg="addSp modSp new mod">
        <pc:chgData name="Leo García" userId="208334c8-1149-4204-8e73-fede1a11cced" providerId="ADAL" clId="{F0D980B3-F80F-486C-BEB8-A341B52C6B01}" dt="2021-11-11T03:17:39.551" v="3671" actId="1076"/>
        <pc:sldMkLst>
          <pc:docMk/>
          <pc:sldMk cId="851229232" sldId="299"/>
        </pc:sldMkLst>
        <pc:spChg chg="mod">
          <ac:chgData name="Leo García" userId="208334c8-1149-4204-8e73-fede1a11cced" providerId="ADAL" clId="{F0D980B3-F80F-486C-BEB8-A341B52C6B01}" dt="2021-11-11T03:05:58.876" v="3111" actId="20577"/>
          <ac:spMkLst>
            <pc:docMk/>
            <pc:sldMk cId="851229232" sldId="299"/>
            <ac:spMk id="2" creationId="{E0A50A10-E6D7-4CD5-AF2E-FE7AEE00125B}"/>
          </ac:spMkLst>
        </pc:spChg>
        <pc:spChg chg="mod">
          <ac:chgData name="Leo García" userId="208334c8-1149-4204-8e73-fede1a11cced" providerId="ADAL" clId="{F0D980B3-F80F-486C-BEB8-A341B52C6B01}" dt="2021-11-11T03:07:55.906" v="3257" actId="313"/>
          <ac:spMkLst>
            <pc:docMk/>
            <pc:sldMk cId="851229232" sldId="299"/>
            <ac:spMk id="3" creationId="{FBC4D960-6383-427B-83B2-85192627CF46}"/>
          </ac:spMkLst>
        </pc:spChg>
        <pc:picChg chg="add mod">
          <ac:chgData name="Leo García" userId="208334c8-1149-4204-8e73-fede1a11cced" providerId="ADAL" clId="{F0D980B3-F80F-486C-BEB8-A341B52C6B01}" dt="2021-11-11T03:17:39.551" v="3671" actId="1076"/>
          <ac:picMkLst>
            <pc:docMk/>
            <pc:sldMk cId="851229232" sldId="299"/>
            <ac:picMk id="9218" creationId="{938454D6-8309-42A8-BCBC-DDDECBBBEC9D}"/>
          </ac:picMkLst>
        </pc:picChg>
      </pc:sldChg>
      <pc:sldChg chg="new del">
        <pc:chgData name="Leo García" userId="208334c8-1149-4204-8e73-fede1a11cced" providerId="ADAL" clId="{F0D980B3-F80F-486C-BEB8-A341B52C6B01}" dt="2021-11-11T03:26:05.355" v="3898" actId="47"/>
        <pc:sldMkLst>
          <pc:docMk/>
          <pc:sldMk cId="1985260800" sldId="300"/>
        </pc:sldMkLst>
      </pc:sldChg>
      <pc:sldChg chg="addSp delSp modSp add mod">
        <pc:chgData name="Leo García" userId="208334c8-1149-4204-8e73-fede1a11cced" providerId="ADAL" clId="{F0D980B3-F80F-486C-BEB8-A341B52C6B01}" dt="2021-11-11T03:39:52.740" v="4538" actId="732"/>
        <pc:sldMkLst>
          <pc:docMk/>
          <pc:sldMk cId="2117305589" sldId="300"/>
        </pc:sldMkLst>
        <pc:spChg chg="mod">
          <ac:chgData name="Leo García" userId="208334c8-1149-4204-8e73-fede1a11cced" providerId="ADAL" clId="{F0D980B3-F80F-486C-BEB8-A341B52C6B01}" dt="2021-11-11T03:26:18.611" v="3921" actId="20577"/>
          <ac:spMkLst>
            <pc:docMk/>
            <pc:sldMk cId="2117305589" sldId="300"/>
            <ac:spMk id="151" creationId="{00000000-0000-0000-0000-000000000000}"/>
          </ac:spMkLst>
        </pc:spChg>
        <pc:spChg chg="mod">
          <ac:chgData name="Leo García" userId="208334c8-1149-4204-8e73-fede1a11cced" providerId="ADAL" clId="{F0D980B3-F80F-486C-BEB8-A341B52C6B01}" dt="2021-11-11T03:38:56.782" v="4526" actId="123"/>
          <ac:spMkLst>
            <pc:docMk/>
            <pc:sldMk cId="2117305589" sldId="300"/>
            <ac:spMk id="152" creationId="{00000000-0000-0000-0000-000000000000}"/>
          </ac:spMkLst>
        </pc:spChg>
        <pc:spChg chg="mod">
          <ac:chgData name="Leo García" userId="208334c8-1149-4204-8e73-fede1a11cced" providerId="ADAL" clId="{F0D980B3-F80F-486C-BEB8-A341B52C6B01}" dt="2021-11-11T03:39:25.199" v="4529" actId="14100"/>
          <ac:spMkLst>
            <pc:docMk/>
            <pc:sldMk cId="2117305589" sldId="300"/>
            <ac:spMk id="154" creationId="{00000000-0000-0000-0000-000000000000}"/>
          </ac:spMkLst>
        </pc:spChg>
        <pc:spChg chg="mod">
          <ac:chgData name="Leo García" userId="208334c8-1149-4204-8e73-fede1a11cced" providerId="ADAL" clId="{F0D980B3-F80F-486C-BEB8-A341B52C6B01}" dt="2021-11-11T03:39:25.199" v="4529" actId="14100"/>
          <ac:spMkLst>
            <pc:docMk/>
            <pc:sldMk cId="2117305589" sldId="300"/>
            <ac:spMk id="155" creationId="{00000000-0000-0000-0000-000000000000}"/>
          </ac:spMkLst>
        </pc:spChg>
        <pc:spChg chg="mod">
          <ac:chgData name="Leo García" userId="208334c8-1149-4204-8e73-fede1a11cced" providerId="ADAL" clId="{F0D980B3-F80F-486C-BEB8-A341B52C6B01}" dt="2021-11-11T03:39:25.199" v="4529" actId="14100"/>
          <ac:spMkLst>
            <pc:docMk/>
            <pc:sldMk cId="2117305589" sldId="300"/>
            <ac:spMk id="156" creationId="{00000000-0000-0000-0000-000000000000}"/>
          </ac:spMkLst>
        </pc:spChg>
        <pc:spChg chg="mod">
          <ac:chgData name="Leo García" userId="208334c8-1149-4204-8e73-fede1a11cced" providerId="ADAL" clId="{F0D980B3-F80F-486C-BEB8-A341B52C6B01}" dt="2021-11-11T03:39:25.199" v="4529" actId="14100"/>
          <ac:spMkLst>
            <pc:docMk/>
            <pc:sldMk cId="2117305589" sldId="300"/>
            <ac:spMk id="157" creationId="{00000000-0000-0000-0000-000000000000}"/>
          </ac:spMkLst>
        </pc:spChg>
        <pc:grpChg chg="mod">
          <ac:chgData name="Leo García" userId="208334c8-1149-4204-8e73-fede1a11cced" providerId="ADAL" clId="{F0D980B3-F80F-486C-BEB8-A341B52C6B01}" dt="2021-11-11T03:39:25.199" v="4529" actId="14100"/>
          <ac:grpSpMkLst>
            <pc:docMk/>
            <pc:sldMk cId="2117305589" sldId="300"/>
            <ac:grpSpMk id="153" creationId="{00000000-0000-0000-0000-000000000000}"/>
          </ac:grpSpMkLst>
        </pc:grpChg>
        <pc:picChg chg="del mod">
          <ac:chgData name="Leo García" userId="208334c8-1149-4204-8e73-fede1a11cced" providerId="ADAL" clId="{F0D980B3-F80F-486C-BEB8-A341B52C6B01}" dt="2021-11-11T03:37:29.155" v="4406" actId="478"/>
          <ac:picMkLst>
            <pc:docMk/>
            <pc:sldMk cId="2117305589" sldId="300"/>
            <ac:picMk id="11266" creationId="{D45CBE52-95CD-42AF-955D-13F0DE1096B6}"/>
          </ac:picMkLst>
        </pc:picChg>
        <pc:picChg chg="add del mod">
          <ac:chgData name="Leo García" userId="208334c8-1149-4204-8e73-fede1a11cced" providerId="ADAL" clId="{F0D980B3-F80F-486C-BEB8-A341B52C6B01}" dt="2021-11-11T03:39:26.526" v="4530"/>
          <ac:picMkLst>
            <pc:docMk/>
            <pc:sldMk cId="2117305589" sldId="300"/>
            <ac:picMk id="13314" creationId="{458F5B60-B077-4ADF-B89D-38980E99125C}"/>
          </ac:picMkLst>
        </pc:picChg>
        <pc:picChg chg="add mod">
          <ac:chgData name="Leo García" userId="208334c8-1149-4204-8e73-fede1a11cced" providerId="ADAL" clId="{F0D980B3-F80F-486C-BEB8-A341B52C6B01}" dt="2021-11-11T03:39:52.740" v="4538" actId="732"/>
          <ac:picMkLst>
            <pc:docMk/>
            <pc:sldMk cId="2117305589" sldId="300"/>
            <ac:picMk id="13316" creationId="{B5F3B28E-975F-496B-BE35-DC2C6D722DB9}"/>
          </ac:picMkLst>
        </pc:picChg>
        <pc:cxnChg chg="mod">
          <ac:chgData name="Leo García" userId="208334c8-1149-4204-8e73-fede1a11cced" providerId="ADAL" clId="{F0D980B3-F80F-486C-BEB8-A341B52C6B01}" dt="2021-11-11T03:39:25.199" v="4529" actId="14100"/>
          <ac:cxnSpMkLst>
            <pc:docMk/>
            <pc:sldMk cId="2117305589" sldId="300"/>
            <ac:cxnSpMk id="158" creationId="{00000000-0000-0000-0000-000000000000}"/>
          </ac:cxnSpMkLst>
        </pc:cxnChg>
        <pc:cxnChg chg="mod">
          <ac:chgData name="Leo García" userId="208334c8-1149-4204-8e73-fede1a11cced" providerId="ADAL" clId="{F0D980B3-F80F-486C-BEB8-A341B52C6B01}" dt="2021-11-11T03:39:25.199" v="4529" actId="14100"/>
          <ac:cxnSpMkLst>
            <pc:docMk/>
            <pc:sldMk cId="2117305589" sldId="300"/>
            <ac:cxnSpMk id="159" creationId="{00000000-0000-0000-0000-000000000000}"/>
          </ac:cxnSpMkLst>
        </pc:cxnChg>
        <pc:cxnChg chg="mod">
          <ac:chgData name="Leo García" userId="208334c8-1149-4204-8e73-fede1a11cced" providerId="ADAL" clId="{F0D980B3-F80F-486C-BEB8-A341B52C6B01}" dt="2021-11-11T03:39:25.199" v="4529" actId="14100"/>
          <ac:cxnSpMkLst>
            <pc:docMk/>
            <pc:sldMk cId="2117305589" sldId="300"/>
            <ac:cxnSpMk id="160" creationId="{00000000-0000-0000-0000-000000000000}"/>
          </ac:cxnSpMkLst>
        </pc:cxnChg>
      </pc:sldChg>
      <pc:sldChg chg="modSp new mod">
        <pc:chgData name="Leo García" userId="208334c8-1149-4204-8e73-fede1a11cced" providerId="ADAL" clId="{F0D980B3-F80F-486C-BEB8-A341B52C6B01}" dt="2021-11-11T03:35:08.223" v="4371" actId="113"/>
        <pc:sldMkLst>
          <pc:docMk/>
          <pc:sldMk cId="1242388097" sldId="301"/>
        </pc:sldMkLst>
        <pc:spChg chg="mod">
          <ac:chgData name="Leo García" userId="208334c8-1149-4204-8e73-fede1a11cced" providerId="ADAL" clId="{F0D980B3-F80F-486C-BEB8-A341B52C6B01}" dt="2021-11-11T03:35:08.223" v="4371" actId="113"/>
          <ac:spMkLst>
            <pc:docMk/>
            <pc:sldMk cId="1242388097" sldId="301"/>
            <ac:spMk id="2" creationId="{7C6EC40E-2EB4-4029-B86A-A0D6EDE5840C}"/>
          </ac:spMkLst>
        </pc:spChg>
        <pc:spChg chg="mod">
          <ac:chgData name="Leo García" userId="208334c8-1149-4204-8e73-fede1a11cced" providerId="ADAL" clId="{F0D980B3-F80F-486C-BEB8-A341B52C6B01}" dt="2021-11-11T03:34:49.980" v="4370" actId="5793"/>
          <ac:spMkLst>
            <pc:docMk/>
            <pc:sldMk cId="1242388097" sldId="301"/>
            <ac:spMk id="3" creationId="{B12DDC06-953D-4925-8DEF-37937A543409}"/>
          </ac:spMkLst>
        </pc:spChg>
      </pc:sldChg>
      <pc:sldChg chg="addSp delSp modSp add mod">
        <pc:chgData name="Leo García" userId="208334c8-1149-4204-8e73-fede1a11cced" providerId="ADAL" clId="{F0D980B3-F80F-486C-BEB8-A341B52C6B01}" dt="2021-11-11T03:43:57.833" v="4763" actId="20577"/>
        <pc:sldMkLst>
          <pc:docMk/>
          <pc:sldMk cId="2050825853" sldId="302"/>
        </pc:sldMkLst>
        <pc:spChg chg="del">
          <ac:chgData name="Leo García" userId="208334c8-1149-4204-8e73-fede1a11cced" providerId="ADAL" clId="{F0D980B3-F80F-486C-BEB8-A341B52C6B01}" dt="2021-11-11T03:40:38.112" v="4572" actId="478"/>
          <ac:spMkLst>
            <pc:docMk/>
            <pc:sldMk cId="2050825853" sldId="302"/>
            <ac:spMk id="2" creationId="{1253B3DF-68B5-4B04-97AB-738FD8312573}"/>
          </ac:spMkLst>
        </pc:spChg>
        <pc:spChg chg="mod">
          <ac:chgData name="Leo García" userId="208334c8-1149-4204-8e73-fede1a11cced" providerId="ADAL" clId="{F0D980B3-F80F-486C-BEB8-A341B52C6B01}" dt="2021-11-11T03:40:20.057" v="4562" actId="20577"/>
          <ac:spMkLst>
            <pc:docMk/>
            <pc:sldMk cId="2050825853" sldId="302"/>
            <ac:spMk id="182" creationId="{00000000-0000-0000-0000-000000000000}"/>
          </ac:spMkLst>
        </pc:spChg>
        <pc:graphicFrameChg chg="add del mod modGraphic">
          <ac:chgData name="Leo García" userId="208334c8-1149-4204-8e73-fede1a11cced" providerId="ADAL" clId="{F0D980B3-F80F-486C-BEB8-A341B52C6B01}" dt="2021-11-11T03:43:57.833" v="4763" actId="20577"/>
          <ac:graphicFrameMkLst>
            <pc:docMk/>
            <pc:sldMk cId="2050825853" sldId="302"/>
            <ac:graphicFrameMk id="183" creationId="{00000000-0000-0000-0000-000000000000}"/>
          </ac:graphicFrameMkLst>
        </pc:graphicFrameChg>
        <pc:picChg chg="del">
          <ac:chgData name="Leo García" userId="208334c8-1149-4204-8e73-fede1a11cced" providerId="ADAL" clId="{F0D980B3-F80F-486C-BEB8-A341B52C6B01}" dt="2021-11-11T03:40:25.623" v="4564" actId="478"/>
          <ac:picMkLst>
            <pc:docMk/>
            <pc:sldMk cId="2050825853" sldId="302"/>
            <ac:picMk id="5" creationId="{C15D101D-0C39-4A76-B337-57B484082578}"/>
          </ac:picMkLst>
        </pc:picChg>
        <pc:picChg chg="del">
          <ac:chgData name="Leo García" userId="208334c8-1149-4204-8e73-fede1a11cced" providerId="ADAL" clId="{F0D980B3-F80F-486C-BEB8-A341B52C6B01}" dt="2021-11-11T03:40:26.485" v="4565" actId="478"/>
          <ac:picMkLst>
            <pc:docMk/>
            <pc:sldMk cId="2050825853" sldId="302"/>
            <ac:picMk id="6" creationId="{C05AFE58-D4AB-4A71-B7E9-E02A6E923A5F}"/>
          </ac:picMkLst>
        </pc:picChg>
        <pc:picChg chg="del">
          <ac:chgData name="Leo García" userId="208334c8-1149-4204-8e73-fede1a11cced" providerId="ADAL" clId="{F0D980B3-F80F-486C-BEB8-A341B52C6B01}" dt="2021-11-11T03:40:32.225" v="4568" actId="478"/>
          <ac:picMkLst>
            <pc:docMk/>
            <pc:sldMk cId="2050825853" sldId="302"/>
            <ac:picMk id="7" creationId="{E72F69F9-D056-473D-8248-C4C645D7CC7B}"/>
          </ac:picMkLst>
        </pc:picChg>
        <pc:picChg chg="del">
          <ac:chgData name="Leo García" userId="208334c8-1149-4204-8e73-fede1a11cced" providerId="ADAL" clId="{F0D980B3-F80F-486C-BEB8-A341B52C6B01}" dt="2021-11-11T03:40:34.029" v="4570" actId="478"/>
          <ac:picMkLst>
            <pc:docMk/>
            <pc:sldMk cId="2050825853" sldId="302"/>
            <ac:picMk id="9" creationId="{D20D6ADF-3BCC-47C7-864E-8F8F3476A4A4}"/>
          </ac:picMkLst>
        </pc:picChg>
        <pc:picChg chg="del">
          <ac:chgData name="Leo García" userId="208334c8-1149-4204-8e73-fede1a11cced" providerId="ADAL" clId="{F0D980B3-F80F-486C-BEB8-A341B52C6B01}" dt="2021-11-11T03:40:33.395" v="4569" actId="478"/>
          <ac:picMkLst>
            <pc:docMk/>
            <pc:sldMk cId="2050825853" sldId="302"/>
            <ac:picMk id="10" creationId="{6D63A0D6-E9AA-4707-9317-B1097FFDE733}"/>
          </ac:picMkLst>
        </pc:picChg>
      </pc:sldChg>
      <pc:sldChg chg="new del">
        <pc:chgData name="Leo García" userId="208334c8-1149-4204-8e73-fede1a11cced" providerId="ADAL" clId="{F0D980B3-F80F-486C-BEB8-A341B52C6B01}" dt="2021-11-11T03:59:23.161" v="4799" actId="47"/>
        <pc:sldMkLst>
          <pc:docMk/>
          <pc:sldMk cId="61278248" sldId="303"/>
        </pc:sldMkLst>
      </pc:sldChg>
      <pc:sldChg chg="modSp new mod">
        <pc:chgData name="Leo García" userId="208334c8-1149-4204-8e73-fede1a11cced" providerId="ADAL" clId="{F0D980B3-F80F-486C-BEB8-A341B52C6B01}" dt="2021-11-11T04:06:04.424" v="5088" actId="20577"/>
        <pc:sldMkLst>
          <pc:docMk/>
          <pc:sldMk cId="1412860113" sldId="303"/>
        </pc:sldMkLst>
        <pc:spChg chg="mod">
          <ac:chgData name="Leo García" userId="208334c8-1149-4204-8e73-fede1a11cced" providerId="ADAL" clId="{F0D980B3-F80F-486C-BEB8-A341B52C6B01}" dt="2021-11-11T03:59:54.056" v="4849" actId="113"/>
          <ac:spMkLst>
            <pc:docMk/>
            <pc:sldMk cId="1412860113" sldId="303"/>
            <ac:spMk id="2" creationId="{1162B034-074B-4DB8-AFCF-24518186667F}"/>
          </ac:spMkLst>
        </pc:spChg>
        <pc:spChg chg="mod">
          <ac:chgData name="Leo García" userId="208334c8-1149-4204-8e73-fede1a11cced" providerId="ADAL" clId="{F0D980B3-F80F-486C-BEB8-A341B52C6B01}" dt="2021-11-11T04:06:04.424" v="5088" actId="20577"/>
          <ac:spMkLst>
            <pc:docMk/>
            <pc:sldMk cId="1412860113" sldId="303"/>
            <ac:spMk id="3" creationId="{F3BAA682-5C1F-415C-810F-9AD7EE650308}"/>
          </ac:spMkLst>
        </pc:spChg>
      </pc:sldChg>
      <pc:sldChg chg="addSp delSp modSp new mod">
        <pc:chgData name="Leo García" userId="208334c8-1149-4204-8e73-fede1a11cced" providerId="ADAL" clId="{F0D980B3-F80F-486C-BEB8-A341B52C6B01}" dt="2021-11-11T04:16:29.792" v="5139" actId="1076"/>
        <pc:sldMkLst>
          <pc:docMk/>
          <pc:sldMk cId="2249736560" sldId="304"/>
        </pc:sldMkLst>
        <pc:spChg chg="mod">
          <ac:chgData name="Leo García" userId="208334c8-1149-4204-8e73-fede1a11cced" providerId="ADAL" clId="{F0D980B3-F80F-486C-BEB8-A341B52C6B01}" dt="2021-11-11T04:16:24.391" v="5137" actId="20577"/>
          <ac:spMkLst>
            <pc:docMk/>
            <pc:sldMk cId="2249736560" sldId="304"/>
            <ac:spMk id="2" creationId="{2C15E3DF-7CCF-42FE-B700-A7D0877002D3}"/>
          </ac:spMkLst>
        </pc:spChg>
        <pc:spChg chg="del">
          <ac:chgData name="Leo García" userId="208334c8-1149-4204-8e73-fede1a11cced" providerId="ADAL" clId="{F0D980B3-F80F-486C-BEB8-A341B52C6B01}" dt="2021-11-11T04:16:10.465" v="5092" actId="478"/>
          <ac:spMkLst>
            <pc:docMk/>
            <pc:sldMk cId="2249736560" sldId="304"/>
            <ac:spMk id="3" creationId="{10187286-1371-4AE8-8188-76554ED15B21}"/>
          </ac:spMkLst>
        </pc:spChg>
        <pc:picChg chg="add mod">
          <ac:chgData name="Leo García" userId="208334c8-1149-4204-8e73-fede1a11cced" providerId="ADAL" clId="{F0D980B3-F80F-486C-BEB8-A341B52C6B01}" dt="2021-11-11T04:16:29.792" v="5139" actId="1076"/>
          <ac:picMkLst>
            <pc:docMk/>
            <pc:sldMk cId="2249736560" sldId="304"/>
            <ac:picMk id="6" creationId="{CCEC1617-A06E-4CB3-9F37-274A4CE6489F}"/>
          </ac:picMkLst>
        </pc:picChg>
      </pc:sldChg>
      <pc:sldChg chg="addSp delSp modSp new mod">
        <pc:chgData name="Leo García" userId="208334c8-1149-4204-8e73-fede1a11cced" providerId="ADAL" clId="{F0D980B3-F80F-486C-BEB8-A341B52C6B01}" dt="2021-11-11T04:17:10.125" v="5197" actId="1076"/>
        <pc:sldMkLst>
          <pc:docMk/>
          <pc:sldMk cId="3676736772" sldId="305"/>
        </pc:sldMkLst>
        <pc:spChg chg="mod">
          <ac:chgData name="Leo García" userId="208334c8-1149-4204-8e73-fede1a11cced" providerId="ADAL" clId="{F0D980B3-F80F-486C-BEB8-A341B52C6B01}" dt="2021-11-11T04:16:48.519" v="5193" actId="313"/>
          <ac:spMkLst>
            <pc:docMk/>
            <pc:sldMk cId="3676736772" sldId="305"/>
            <ac:spMk id="2" creationId="{E4DC78A5-8ED7-4B5D-A56A-83E2AF037A10}"/>
          </ac:spMkLst>
        </pc:spChg>
        <pc:spChg chg="del">
          <ac:chgData name="Leo García" userId="208334c8-1149-4204-8e73-fede1a11cced" providerId="ADAL" clId="{F0D980B3-F80F-486C-BEB8-A341B52C6B01}" dt="2021-11-11T04:16:33.677" v="5141" actId="478"/>
          <ac:spMkLst>
            <pc:docMk/>
            <pc:sldMk cId="3676736772" sldId="305"/>
            <ac:spMk id="3" creationId="{2D028A5D-2F07-4E1C-A2A3-5E8515A62253}"/>
          </ac:spMkLst>
        </pc:spChg>
        <pc:picChg chg="add mod">
          <ac:chgData name="Leo García" userId="208334c8-1149-4204-8e73-fede1a11cced" providerId="ADAL" clId="{F0D980B3-F80F-486C-BEB8-A341B52C6B01}" dt="2021-11-11T04:17:10.125" v="5197" actId="1076"/>
          <ac:picMkLst>
            <pc:docMk/>
            <pc:sldMk cId="3676736772" sldId="305"/>
            <ac:picMk id="6" creationId="{9C482404-9C9D-4B51-A3EB-6D1AE5BD5E8E}"/>
          </ac:picMkLst>
        </pc:picChg>
      </pc:sldChg>
      <pc:sldChg chg="addSp delSp modSp new mod">
        <pc:chgData name="Leo García" userId="208334c8-1149-4204-8e73-fede1a11cced" providerId="ADAL" clId="{F0D980B3-F80F-486C-BEB8-A341B52C6B01}" dt="2021-11-11T04:18:57.321" v="5260" actId="1076"/>
        <pc:sldMkLst>
          <pc:docMk/>
          <pc:sldMk cId="3883280996" sldId="306"/>
        </pc:sldMkLst>
        <pc:spChg chg="mod">
          <ac:chgData name="Leo García" userId="208334c8-1149-4204-8e73-fede1a11cced" providerId="ADAL" clId="{F0D980B3-F80F-486C-BEB8-A341B52C6B01}" dt="2021-11-11T04:18:49.296" v="5257" actId="20577"/>
          <ac:spMkLst>
            <pc:docMk/>
            <pc:sldMk cId="3883280996" sldId="306"/>
            <ac:spMk id="2" creationId="{14C7790C-EA65-4506-8E1F-6406F7A91807}"/>
          </ac:spMkLst>
        </pc:spChg>
        <pc:spChg chg="del">
          <ac:chgData name="Leo García" userId="208334c8-1149-4204-8e73-fede1a11cced" providerId="ADAL" clId="{F0D980B3-F80F-486C-BEB8-A341B52C6B01}" dt="2021-11-11T04:18:34.690" v="5199" actId="478"/>
          <ac:spMkLst>
            <pc:docMk/>
            <pc:sldMk cId="3883280996" sldId="306"/>
            <ac:spMk id="3" creationId="{4B2AED42-FF10-4005-9FAC-DDE1D5065C97}"/>
          </ac:spMkLst>
        </pc:spChg>
        <pc:picChg chg="add mod">
          <ac:chgData name="Leo García" userId="208334c8-1149-4204-8e73-fede1a11cced" providerId="ADAL" clId="{F0D980B3-F80F-486C-BEB8-A341B52C6B01}" dt="2021-11-11T04:18:57.321" v="5260" actId="1076"/>
          <ac:picMkLst>
            <pc:docMk/>
            <pc:sldMk cId="3883280996" sldId="306"/>
            <ac:picMk id="6" creationId="{8F7422B0-1402-46A4-B750-C683C2DD3187}"/>
          </ac:picMkLst>
        </pc:picChg>
      </pc:sldChg>
      <pc:sldChg chg="addSp delSp modSp new mod">
        <pc:chgData name="Leo García" userId="208334c8-1149-4204-8e73-fede1a11cced" providerId="ADAL" clId="{F0D980B3-F80F-486C-BEB8-A341B52C6B01}" dt="2021-11-11T04:20:27.336" v="5300" actId="14100"/>
        <pc:sldMkLst>
          <pc:docMk/>
          <pc:sldMk cId="1645154953" sldId="307"/>
        </pc:sldMkLst>
        <pc:spChg chg="mod">
          <ac:chgData name="Leo García" userId="208334c8-1149-4204-8e73-fede1a11cced" providerId="ADAL" clId="{F0D980B3-F80F-486C-BEB8-A341B52C6B01}" dt="2021-11-11T04:19:09.190" v="5291" actId="20577"/>
          <ac:spMkLst>
            <pc:docMk/>
            <pc:sldMk cId="1645154953" sldId="307"/>
            <ac:spMk id="2" creationId="{BCB3D50E-668C-4AD3-9F2A-D89AD1B2CA15}"/>
          </ac:spMkLst>
        </pc:spChg>
        <pc:spChg chg="del">
          <ac:chgData name="Leo García" userId="208334c8-1149-4204-8e73-fede1a11cced" providerId="ADAL" clId="{F0D980B3-F80F-486C-BEB8-A341B52C6B01}" dt="2021-11-11T04:19:01.475" v="5262" actId="478"/>
          <ac:spMkLst>
            <pc:docMk/>
            <pc:sldMk cId="1645154953" sldId="307"/>
            <ac:spMk id="3" creationId="{DA7F1DC8-E5B3-4F81-84B8-66BC99C2AB49}"/>
          </ac:spMkLst>
        </pc:spChg>
        <pc:picChg chg="add mod">
          <ac:chgData name="Leo García" userId="208334c8-1149-4204-8e73-fede1a11cced" providerId="ADAL" clId="{F0D980B3-F80F-486C-BEB8-A341B52C6B01}" dt="2021-11-11T04:20:22.609" v="5298" actId="1076"/>
          <ac:picMkLst>
            <pc:docMk/>
            <pc:sldMk cId="1645154953" sldId="307"/>
            <ac:picMk id="6" creationId="{9F9BBE6F-7358-48AC-9AA2-B588B51243A7}"/>
          </ac:picMkLst>
        </pc:picChg>
        <pc:picChg chg="add mod">
          <ac:chgData name="Leo García" userId="208334c8-1149-4204-8e73-fede1a11cced" providerId="ADAL" clId="{F0D980B3-F80F-486C-BEB8-A341B52C6B01}" dt="2021-11-11T04:20:27.336" v="5300" actId="14100"/>
          <ac:picMkLst>
            <pc:docMk/>
            <pc:sldMk cId="1645154953" sldId="307"/>
            <ac:picMk id="8" creationId="{E672860B-FF74-43BF-8A87-5E4DC98F8467}"/>
          </ac:picMkLst>
        </pc:picChg>
      </pc:sldChg>
      <pc:sldChg chg="addSp delSp modSp new mod">
        <pc:chgData name="Leo García" userId="208334c8-1149-4204-8e73-fede1a11cced" providerId="ADAL" clId="{F0D980B3-F80F-486C-BEB8-A341B52C6B01}" dt="2021-11-11T04:38:30.661" v="5370" actId="1076"/>
        <pc:sldMkLst>
          <pc:docMk/>
          <pc:sldMk cId="445057092" sldId="308"/>
        </pc:sldMkLst>
        <pc:spChg chg="mod">
          <ac:chgData name="Leo García" userId="208334c8-1149-4204-8e73-fede1a11cced" providerId="ADAL" clId="{F0D980B3-F80F-486C-BEB8-A341B52C6B01}" dt="2021-11-11T04:37:29.234" v="5356" actId="1076"/>
          <ac:spMkLst>
            <pc:docMk/>
            <pc:sldMk cId="445057092" sldId="308"/>
            <ac:spMk id="2" creationId="{F4D38B75-89EB-44A4-8144-642B7A0BBD01}"/>
          </ac:spMkLst>
        </pc:spChg>
        <pc:spChg chg="del">
          <ac:chgData name="Leo García" userId="208334c8-1149-4204-8e73-fede1a11cced" providerId="ADAL" clId="{F0D980B3-F80F-486C-BEB8-A341B52C6B01}" dt="2021-11-11T04:37:32.434" v="5357" actId="478"/>
          <ac:spMkLst>
            <pc:docMk/>
            <pc:sldMk cId="445057092" sldId="308"/>
            <ac:spMk id="3" creationId="{E4BFFDD7-A5BB-4530-9BFA-B6724A7291EA}"/>
          </ac:spMkLst>
        </pc:spChg>
        <pc:picChg chg="add mod modCrop">
          <ac:chgData name="Leo García" userId="208334c8-1149-4204-8e73-fede1a11cced" providerId="ADAL" clId="{F0D980B3-F80F-486C-BEB8-A341B52C6B01}" dt="2021-11-11T04:38:27.877" v="5369" actId="732"/>
          <ac:picMkLst>
            <pc:docMk/>
            <pc:sldMk cId="445057092" sldId="308"/>
            <ac:picMk id="6" creationId="{67DD000E-F1CA-43D6-8469-D01A82762C58}"/>
          </ac:picMkLst>
        </pc:picChg>
        <pc:picChg chg="add mod">
          <ac:chgData name="Leo García" userId="208334c8-1149-4204-8e73-fede1a11cced" providerId="ADAL" clId="{F0D980B3-F80F-486C-BEB8-A341B52C6B01}" dt="2021-11-11T04:38:30.661" v="5370" actId="1076"/>
          <ac:picMkLst>
            <pc:docMk/>
            <pc:sldMk cId="445057092" sldId="308"/>
            <ac:picMk id="8" creationId="{1A44C04D-0EB9-4835-A2F1-F761DF1136BC}"/>
          </ac:picMkLst>
        </pc:picChg>
      </pc:sldChg>
      <pc:sldChg chg="addSp delSp modSp new mod">
        <pc:chgData name="Leo García" userId="208334c8-1149-4204-8e73-fede1a11cced" providerId="ADAL" clId="{F0D980B3-F80F-486C-BEB8-A341B52C6B01}" dt="2021-11-11T04:42:04.882" v="5552" actId="1076"/>
        <pc:sldMkLst>
          <pc:docMk/>
          <pc:sldMk cId="1544600304" sldId="309"/>
        </pc:sldMkLst>
        <pc:spChg chg="mod">
          <ac:chgData name="Leo García" userId="208334c8-1149-4204-8e73-fede1a11cced" providerId="ADAL" clId="{F0D980B3-F80F-486C-BEB8-A341B52C6B01}" dt="2021-11-11T04:41:29.397" v="5545" actId="1076"/>
          <ac:spMkLst>
            <pc:docMk/>
            <pc:sldMk cId="1544600304" sldId="309"/>
            <ac:spMk id="2" creationId="{51FD9A23-6010-4BEA-BF12-F3F59406642A}"/>
          </ac:spMkLst>
        </pc:spChg>
        <pc:spChg chg="del">
          <ac:chgData name="Leo García" userId="208334c8-1149-4204-8e73-fede1a11cced" providerId="ADAL" clId="{F0D980B3-F80F-486C-BEB8-A341B52C6B01}" dt="2021-11-11T04:40:20.971" v="5431" actId="478"/>
          <ac:spMkLst>
            <pc:docMk/>
            <pc:sldMk cId="1544600304" sldId="309"/>
            <ac:spMk id="3" creationId="{CF408C27-CF14-4E84-8B6F-A9ED01DE7B99}"/>
          </ac:spMkLst>
        </pc:spChg>
        <pc:spChg chg="add mod">
          <ac:chgData name="Leo García" userId="208334c8-1149-4204-8e73-fede1a11cced" providerId="ADAL" clId="{F0D980B3-F80F-486C-BEB8-A341B52C6B01}" dt="2021-11-11T04:41:33.357" v="5547" actId="1076"/>
          <ac:spMkLst>
            <pc:docMk/>
            <pc:sldMk cId="1544600304" sldId="309"/>
            <ac:spMk id="7" creationId="{FBCF9347-4692-4746-912E-066654EAFEC1}"/>
          </ac:spMkLst>
        </pc:spChg>
        <pc:spChg chg="add del mod">
          <ac:chgData name="Leo García" userId="208334c8-1149-4204-8e73-fede1a11cced" providerId="ADAL" clId="{F0D980B3-F80F-486C-BEB8-A341B52C6B01}" dt="2021-11-11T04:41:37.221" v="5549" actId="478"/>
          <ac:spMkLst>
            <pc:docMk/>
            <pc:sldMk cId="1544600304" sldId="309"/>
            <ac:spMk id="8" creationId="{90FF2BA5-87D9-4020-A1AD-50D1EEE06C09}"/>
          </ac:spMkLst>
        </pc:spChg>
        <pc:picChg chg="add mod">
          <ac:chgData name="Leo García" userId="208334c8-1149-4204-8e73-fede1a11cced" providerId="ADAL" clId="{F0D980B3-F80F-486C-BEB8-A341B52C6B01}" dt="2021-11-11T04:41:30.729" v="5546" actId="1076"/>
          <ac:picMkLst>
            <pc:docMk/>
            <pc:sldMk cId="1544600304" sldId="309"/>
            <ac:picMk id="6" creationId="{C73EC7F6-51DC-4A3C-90D9-3B24EE93E60A}"/>
          </ac:picMkLst>
        </pc:picChg>
        <pc:picChg chg="add mod">
          <ac:chgData name="Leo García" userId="208334c8-1149-4204-8e73-fede1a11cced" providerId="ADAL" clId="{F0D980B3-F80F-486C-BEB8-A341B52C6B01}" dt="2021-11-11T04:42:04.882" v="5552" actId="1076"/>
          <ac:picMkLst>
            <pc:docMk/>
            <pc:sldMk cId="1544600304" sldId="309"/>
            <ac:picMk id="10" creationId="{D4F93FD4-7CFE-443D-9FD3-6ED5C7A74917}"/>
          </ac:picMkLst>
        </pc:picChg>
      </pc:sldChg>
      <pc:sldChg chg="addSp delSp modSp new mod">
        <pc:chgData name="Leo García" userId="208334c8-1149-4204-8e73-fede1a11cced" providerId="ADAL" clId="{F0D980B3-F80F-486C-BEB8-A341B52C6B01}" dt="2021-11-11T04:43:16.129" v="5668" actId="1076"/>
        <pc:sldMkLst>
          <pc:docMk/>
          <pc:sldMk cId="1753224381" sldId="310"/>
        </pc:sldMkLst>
        <pc:spChg chg="mod">
          <ac:chgData name="Leo García" userId="208334c8-1149-4204-8e73-fede1a11cced" providerId="ADAL" clId="{F0D980B3-F80F-486C-BEB8-A341B52C6B01}" dt="2021-11-11T04:43:14.188" v="5667" actId="313"/>
          <ac:spMkLst>
            <pc:docMk/>
            <pc:sldMk cId="1753224381" sldId="310"/>
            <ac:spMk id="2" creationId="{22864E66-C032-4EA5-8B42-3C59FD81EC66}"/>
          </ac:spMkLst>
        </pc:spChg>
        <pc:spChg chg="del mod">
          <ac:chgData name="Leo García" userId="208334c8-1149-4204-8e73-fede1a11cced" providerId="ADAL" clId="{F0D980B3-F80F-486C-BEB8-A341B52C6B01}" dt="2021-11-11T04:43:10.454" v="5665" actId="478"/>
          <ac:spMkLst>
            <pc:docMk/>
            <pc:sldMk cId="1753224381" sldId="310"/>
            <ac:spMk id="3" creationId="{9045B8E8-3A6B-411A-ACE2-6DF7C111E7C0}"/>
          </ac:spMkLst>
        </pc:spChg>
        <pc:picChg chg="add mod">
          <ac:chgData name="Leo García" userId="208334c8-1149-4204-8e73-fede1a11cced" providerId="ADAL" clId="{F0D980B3-F80F-486C-BEB8-A341B52C6B01}" dt="2021-11-11T04:43:16.129" v="5668" actId="1076"/>
          <ac:picMkLst>
            <pc:docMk/>
            <pc:sldMk cId="1753224381" sldId="310"/>
            <ac:picMk id="6" creationId="{98127E78-919A-4A06-9A7F-31FC5005B7DE}"/>
          </ac:picMkLst>
        </pc:picChg>
      </pc:sldChg>
      <pc:sldChg chg="addSp delSp modSp new mod">
        <pc:chgData name="Leo García" userId="208334c8-1149-4204-8e73-fede1a11cced" providerId="ADAL" clId="{F0D980B3-F80F-486C-BEB8-A341B52C6B01}" dt="2021-11-11T04:46:16.102" v="5723" actId="14100"/>
        <pc:sldMkLst>
          <pc:docMk/>
          <pc:sldMk cId="1800561824" sldId="311"/>
        </pc:sldMkLst>
        <pc:spChg chg="mod">
          <ac:chgData name="Leo García" userId="208334c8-1149-4204-8e73-fede1a11cced" providerId="ADAL" clId="{F0D980B3-F80F-486C-BEB8-A341B52C6B01}" dt="2021-11-11T04:45:37.491" v="5719" actId="20577"/>
          <ac:spMkLst>
            <pc:docMk/>
            <pc:sldMk cId="1800561824" sldId="311"/>
            <ac:spMk id="2" creationId="{4C1A0D3C-BA18-4370-AA3A-BBAE4F9C56C5}"/>
          </ac:spMkLst>
        </pc:spChg>
        <pc:spChg chg="del mod">
          <ac:chgData name="Leo García" userId="208334c8-1149-4204-8e73-fede1a11cced" providerId="ADAL" clId="{F0D980B3-F80F-486C-BEB8-A341B52C6B01}" dt="2021-11-11T04:44:31.250" v="5717" actId="478"/>
          <ac:spMkLst>
            <pc:docMk/>
            <pc:sldMk cId="1800561824" sldId="311"/>
            <ac:spMk id="3" creationId="{71B81F1F-4E4F-40DA-995C-916871CE8D33}"/>
          </ac:spMkLst>
        </pc:spChg>
        <pc:picChg chg="add mod">
          <ac:chgData name="Leo García" userId="208334c8-1149-4204-8e73-fede1a11cced" providerId="ADAL" clId="{F0D980B3-F80F-486C-BEB8-A341B52C6B01}" dt="2021-11-11T04:46:16.102" v="5723" actId="14100"/>
          <ac:picMkLst>
            <pc:docMk/>
            <pc:sldMk cId="1800561824" sldId="311"/>
            <ac:picMk id="6" creationId="{3350645C-D7EC-4060-A5B7-E13C6397D1C1}"/>
          </ac:picMkLst>
        </pc:picChg>
      </pc:sldChg>
      <pc:sldChg chg="delSp modSp new mod">
        <pc:chgData name="Leo García" userId="208334c8-1149-4204-8e73-fede1a11cced" providerId="ADAL" clId="{F0D980B3-F80F-486C-BEB8-A341B52C6B01}" dt="2021-11-11T04:49:36.629" v="6071" actId="1076"/>
        <pc:sldMkLst>
          <pc:docMk/>
          <pc:sldMk cId="3190904074" sldId="312"/>
        </pc:sldMkLst>
        <pc:spChg chg="del">
          <ac:chgData name="Leo García" userId="208334c8-1149-4204-8e73-fede1a11cced" providerId="ADAL" clId="{F0D980B3-F80F-486C-BEB8-A341B52C6B01}" dt="2021-11-11T04:46:26.624" v="5725" actId="478"/>
          <ac:spMkLst>
            <pc:docMk/>
            <pc:sldMk cId="3190904074" sldId="312"/>
            <ac:spMk id="2" creationId="{7057305B-3431-4216-AD4A-FCABBA3EC7C9}"/>
          </ac:spMkLst>
        </pc:spChg>
        <pc:spChg chg="mod">
          <ac:chgData name="Leo García" userId="208334c8-1149-4204-8e73-fede1a11cced" providerId="ADAL" clId="{F0D980B3-F80F-486C-BEB8-A341B52C6B01}" dt="2021-11-11T04:49:36.629" v="6071" actId="1076"/>
          <ac:spMkLst>
            <pc:docMk/>
            <pc:sldMk cId="3190904074" sldId="312"/>
            <ac:spMk id="3" creationId="{5EF3201D-03D5-4C16-8701-610E7B0CF042}"/>
          </ac:spMkLst>
        </pc:spChg>
      </pc:sldChg>
      <pc:sldMasterChg chg="delSldLayout">
        <pc:chgData name="Leo García" userId="208334c8-1149-4204-8e73-fede1a11cced" providerId="ADAL" clId="{F0D980B3-F80F-486C-BEB8-A341B52C6B01}" dt="2021-11-11T03:21:14.455" v="3721" actId="47"/>
        <pc:sldMasterMkLst>
          <pc:docMk/>
          <pc:sldMasterMk cId="0" sldId="2147483657"/>
        </pc:sldMasterMkLst>
        <pc:sldLayoutChg chg="del">
          <pc:chgData name="Leo García" userId="208334c8-1149-4204-8e73-fede1a11cced" providerId="ADAL" clId="{F0D980B3-F80F-486C-BEB8-A341B52C6B01}" dt="2021-11-10T22:25:22.811" v="132" actId="47"/>
          <pc:sldLayoutMkLst>
            <pc:docMk/>
            <pc:sldMasterMk cId="0" sldId="2147483657"/>
            <pc:sldLayoutMk cId="0" sldId="2147483650"/>
          </pc:sldLayoutMkLst>
        </pc:sldLayoutChg>
        <pc:sldLayoutChg chg="del">
          <pc:chgData name="Leo García" userId="208334c8-1149-4204-8e73-fede1a11cced" providerId="ADAL" clId="{F0D980B3-F80F-486C-BEB8-A341B52C6B01}" dt="2021-11-11T02:47:37.757" v="2563" actId="47"/>
          <pc:sldLayoutMkLst>
            <pc:docMk/>
            <pc:sldMasterMk cId="0" sldId="2147483657"/>
            <pc:sldLayoutMk cId="0" sldId="2147483652"/>
          </pc:sldLayoutMkLst>
        </pc:sldLayoutChg>
        <pc:sldLayoutChg chg="del">
          <pc:chgData name="Leo García" userId="208334c8-1149-4204-8e73-fede1a11cced" providerId="ADAL" clId="{F0D980B3-F80F-486C-BEB8-A341B52C6B01}" dt="2021-11-11T03:21:13.788" v="3720" actId="47"/>
          <pc:sldLayoutMkLst>
            <pc:docMk/>
            <pc:sldMasterMk cId="0" sldId="2147483657"/>
            <pc:sldLayoutMk cId="0" sldId="2147483653"/>
          </pc:sldLayoutMkLst>
        </pc:sldLayoutChg>
        <pc:sldLayoutChg chg="del">
          <pc:chgData name="Leo García" userId="208334c8-1149-4204-8e73-fede1a11cced" providerId="ADAL" clId="{F0D980B3-F80F-486C-BEB8-A341B52C6B01}" dt="2021-11-11T03:21:14.455" v="3721" actId="47"/>
          <pc:sldLayoutMkLst>
            <pc:docMk/>
            <pc:sldMasterMk cId="0" sldId="2147483657"/>
            <pc:sldLayoutMk cId="0" sldId="214748365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8720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509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4790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bcf8a1b8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bcf8a1b8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14400" y="2980864"/>
            <a:ext cx="721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5400000">
            <a:off x="4527177" y="744699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4" name="Google Shape;14;p2"/>
          <p:cNvSpPr/>
          <p:nvPr/>
        </p:nvSpPr>
        <p:spPr>
          <a:xfrm rot="10800000">
            <a:off x="660998" y="3645100"/>
            <a:ext cx="1080000" cy="9951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15;p2"/>
          <p:cNvCxnSpPr/>
          <p:nvPr/>
        </p:nvCxnSpPr>
        <p:spPr>
          <a:xfrm>
            <a:off x="8296743" y="2299856"/>
            <a:ext cx="0" cy="2075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16" name="Google Shape;16;p2"/>
          <p:cNvSpPr/>
          <p:nvPr/>
        </p:nvSpPr>
        <p:spPr>
          <a:xfrm rot="-5400000">
            <a:off x="4525702" y="-1293868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dashDot"/>
            <a:miter lim="8000"/>
            <a:headEnd type="none" w="med" len="med"/>
            <a:tailEnd type="none" w="med" len="med"/>
          </a:ln>
        </p:spPr>
      </p:sp>
      <p:sp>
        <p:nvSpPr>
          <p:cNvPr id="17" name="Google Shape;17;p2"/>
          <p:cNvSpPr/>
          <p:nvPr/>
        </p:nvSpPr>
        <p:spPr>
          <a:xfrm>
            <a:off x="7216304" y="1888685"/>
            <a:ext cx="1395000" cy="12855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 rot="5400000">
            <a:off x="4527177" y="-550510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0" name="Google Shape;20;p3"/>
          <p:cNvSpPr/>
          <p:nvPr/>
        </p:nvSpPr>
        <p:spPr>
          <a:xfrm rot="-5400000">
            <a:off x="695075" y="986571"/>
            <a:ext cx="995100" cy="10662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1;p3"/>
          <p:cNvCxnSpPr/>
          <p:nvPr/>
        </p:nvCxnSpPr>
        <p:spPr>
          <a:xfrm>
            <a:off x="8365300" y="1345300"/>
            <a:ext cx="0" cy="1696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22" name="Google Shape;22;p3"/>
          <p:cNvSpPr/>
          <p:nvPr/>
        </p:nvSpPr>
        <p:spPr>
          <a:xfrm rot="-5400000">
            <a:off x="4525702" y="-2134011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dashDot"/>
            <a:miter lim="8000"/>
            <a:headEnd type="none" w="med" len="med"/>
            <a:tailEnd type="none" w="med" len="med"/>
          </a:ln>
        </p:spPr>
      </p:sp>
      <p:sp>
        <p:nvSpPr>
          <p:cNvPr id="23" name="Google Shape;23;p3"/>
          <p:cNvSpPr/>
          <p:nvPr/>
        </p:nvSpPr>
        <p:spPr>
          <a:xfrm rot="5400000">
            <a:off x="7048175" y="2866905"/>
            <a:ext cx="1285500" cy="13773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/>
          </p:nvPr>
        </p:nvSpPr>
        <p:spPr>
          <a:xfrm>
            <a:off x="921200" y="1509206"/>
            <a:ext cx="7205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4698564" y="3108819"/>
            <a:ext cx="354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6" y="0"/>
            <a:ext cx="91417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91700" y="96300"/>
            <a:ext cx="8966100" cy="4945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457200" y="1125000"/>
            <a:ext cx="8229600" cy="3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center.heroku.com/categories/referenc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achefriends.org/download.html" TargetMode="External"/><Relationship Id="rId2" Type="http://schemas.openxmlformats.org/officeDocument/2006/relationships/hyperlink" Target="https://www.heroku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oGarciaa13/phptestdemo.githttps:/github.com/LeoGarciaa13/phptestdemo.git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>
            <a:off x="914400" y="2980864"/>
            <a:ext cx="721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</a:t>
            </a:r>
            <a:r>
              <a:rPr lang="es-MX" dirty="0"/>
              <a:t>e</a:t>
            </a:r>
            <a:r>
              <a:rPr lang="en" dirty="0"/>
              <a:t>ployment in Heroku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BCACAD-3E2B-4052-8CC5-532B4E895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218421"/>
            <a:ext cx="2484784" cy="69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6EC40E-2EB4-4029-B86A-A0D6EDE58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25" y="210033"/>
            <a:ext cx="8229600" cy="413400"/>
          </a:xfrm>
        </p:spPr>
        <p:txBody>
          <a:bodyPr/>
          <a:lstStyle/>
          <a:p>
            <a:r>
              <a:rPr lang="es-MX" b="1" dirty="0"/>
              <a:t>Elementos adicionales de </a:t>
            </a:r>
            <a:r>
              <a:rPr lang="es-MX" b="1" dirty="0" err="1"/>
              <a:t>Heroku</a:t>
            </a:r>
            <a:endParaRPr lang="es-MX" b="1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2DDC06-953D-4925-8DEF-37937A543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225" y="623433"/>
            <a:ext cx="8290800" cy="3639000"/>
          </a:xfrm>
        </p:spPr>
        <p:txBody>
          <a:bodyPr/>
          <a:lstStyle/>
          <a:p>
            <a:pPr marL="76200" indent="0">
              <a:buNone/>
            </a:pPr>
            <a:r>
              <a:rPr lang="es-MX" sz="1600" dirty="0"/>
              <a:t>Podemos diferenciar tres grupos dentro de sus elementos:</a:t>
            </a:r>
          </a:p>
          <a:p>
            <a:endParaRPr lang="es-MX" sz="1600" dirty="0"/>
          </a:p>
          <a:p>
            <a:r>
              <a:rPr lang="es-MX" sz="1600" dirty="0" err="1"/>
              <a:t>Add-ons</a:t>
            </a:r>
            <a:r>
              <a:rPr lang="es-MX" sz="1600" dirty="0"/>
              <a:t>:</a:t>
            </a:r>
          </a:p>
          <a:p>
            <a:pPr lvl="1"/>
            <a:r>
              <a:rPr lang="es-MX" sz="1600" dirty="0"/>
              <a:t>Son componentes que dan soporte a una aplicación en todas sus funcionalidades. </a:t>
            </a:r>
          </a:p>
          <a:p>
            <a:r>
              <a:rPr lang="es-MX" sz="1600" dirty="0" err="1"/>
              <a:t>Buildpacks</a:t>
            </a:r>
            <a:r>
              <a:rPr lang="es-MX" sz="1600" dirty="0"/>
              <a:t>:</a:t>
            </a:r>
          </a:p>
          <a:p>
            <a:pPr lvl="1"/>
            <a:r>
              <a:rPr lang="es-MX" sz="1600" dirty="0"/>
              <a:t>Son los encargados de transformar el código desplegado sobre una aplicación en una copia comprimidas y optimizada (slugs) para ser ejecutada por un </a:t>
            </a:r>
            <a:r>
              <a:rPr lang="es-MX" sz="1600" dirty="0" err="1"/>
              <a:t>dyno</a:t>
            </a:r>
            <a:r>
              <a:rPr lang="es-MX" sz="1600" dirty="0"/>
              <a:t>. </a:t>
            </a:r>
          </a:p>
          <a:p>
            <a:r>
              <a:rPr lang="es-MX" sz="1600" dirty="0" err="1"/>
              <a:t>Buttons</a:t>
            </a:r>
            <a:r>
              <a:rPr lang="es-MX" sz="1600" dirty="0"/>
              <a:t>:</a:t>
            </a:r>
          </a:p>
          <a:p>
            <a:pPr lvl="1"/>
            <a:r>
              <a:rPr lang="es-MX" sz="1600" dirty="0"/>
              <a:t>Proporcionan una forma fácil de poner en marcha una aplicación rápidamente sobre la nube. </a:t>
            </a:r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75589FF-5A57-4253-A5E1-A03CFBEACA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42388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Ventajas y Deventajas</a:t>
            </a:r>
            <a:endParaRPr b="1" dirty="0"/>
          </a:p>
        </p:txBody>
      </p:sp>
      <p:graphicFrame>
        <p:nvGraphicFramePr>
          <p:cNvPr id="183" name="Google Shape;183;p23"/>
          <p:cNvGraphicFramePr/>
          <p:nvPr>
            <p:extLst>
              <p:ext uri="{D42A27DB-BD31-4B8C-83A1-F6EECF244321}">
                <p14:modId xmlns:p14="http://schemas.microsoft.com/office/powerpoint/2010/main" val="1561608561"/>
              </p:ext>
            </p:extLst>
          </p:nvPr>
        </p:nvGraphicFramePr>
        <p:xfrm>
          <a:off x="745435" y="1173432"/>
          <a:ext cx="7777722" cy="3255514"/>
        </p:xfrm>
        <a:graphic>
          <a:graphicData uri="http://schemas.openxmlformats.org/drawingml/2006/table">
            <a:tbl>
              <a:tblPr>
                <a:noFill/>
                <a:tableStyleId>{FC55EEA4-988B-492D-99E5-9B07CBB69424}</a:tableStyleId>
              </a:tblPr>
              <a:tblGrid>
                <a:gridCol w="38888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8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Ventajas</a:t>
                      </a:r>
                      <a:endParaRPr sz="1600" b="1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Desventajas</a:t>
                      </a:r>
                      <a:endParaRPr sz="1600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902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4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Integra varios servicios dentro de su estructura.</a:t>
                      </a:r>
                      <a:endParaRPr sz="1400" b="1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4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Es necesario contratar un servicio de base de datos externo y un hosting</a:t>
                      </a:r>
                      <a:endParaRPr sz="1400" b="1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902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4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Las actualizaciones en </a:t>
                      </a:r>
                      <a:r>
                        <a:rPr lang="es-MX" sz="1400" b="1" dirty="0" err="1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Heroku</a:t>
                      </a:r>
                      <a:r>
                        <a:rPr lang="es-MX" sz="14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 no afectan a nuestra plataforma informática.</a:t>
                      </a:r>
                      <a:endParaRPr sz="1400" b="1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4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Poca personalización y mínima optimización cuando se requiere más infraestructura </a:t>
                      </a:r>
                      <a:endParaRPr sz="1400" b="1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02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Acceso remoto desde cualquir lugar o cumputadora</a:t>
                      </a:r>
                      <a:endParaRPr sz="1400" b="1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4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Accesibilidad limitada por una red de internet</a:t>
                      </a:r>
                      <a:endParaRPr sz="1400" b="1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902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6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Plataforma de fácil uso</a:t>
                      </a:r>
                      <a:endParaRPr sz="1600" b="1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5504790"/>
                  </a:ext>
                </a:extLst>
              </a:tr>
            </a:tbl>
          </a:graphicData>
        </a:graphic>
      </p:graphicFrame>
      <p:sp>
        <p:nvSpPr>
          <p:cNvPr id="184" name="Google Shape;184;p2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0825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426350" y="387720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Beneficios de Heroku</a:t>
            </a:r>
            <a:endParaRPr sz="2400" b="1" dirty="0"/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4042983" y="1182788"/>
            <a:ext cx="4941273" cy="31771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es-MX" sz="1800" dirty="0"/>
              <a:t>Permite innovación con nuevas aplicaciones. Ayuda mucho para evitar que los clientes se preocupen en temas como la configuración de sistemas operativos, seguridad de la información, operación de infraestructura 24/7, escalabilidad, alta disponibilidad, tolerancia a fallas, entre otros.</a:t>
            </a:r>
          </a:p>
        </p:txBody>
      </p:sp>
      <p:grpSp>
        <p:nvGrpSpPr>
          <p:cNvPr id="153" name="Google Shape;153;p20"/>
          <p:cNvGrpSpPr/>
          <p:nvPr/>
        </p:nvGrpSpPr>
        <p:grpSpPr>
          <a:xfrm rot="5400000">
            <a:off x="344122" y="980902"/>
            <a:ext cx="3619596" cy="3443329"/>
            <a:chOff x="5708850" y="3417450"/>
            <a:chExt cx="2931161" cy="2815646"/>
          </a:xfrm>
        </p:grpSpPr>
        <p:sp>
          <p:nvSpPr>
            <p:cNvPr id="154" name="Google Shape;154;p20"/>
            <p:cNvSpPr/>
            <p:nvPr/>
          </p:nvSpPr>
          <p:spPr>
            <a:xfrm>
              <a:off x="6102011" y="3942011"/>
              <a:ext cx="2283300" cy="22833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0"/>
            <p:cNvSpPr/>
            <p:nvPr/>
          </p:nvSpPr>
          <p:spPr>
            <a:xfrm>
              <a:off x="8516561" y="3942000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56" name="Google Shape;156;p20"/>
            <p:cNvSpPr/>
            <p:nvPr/>
          </p:nvSpPr>
          <p:spPr>
            <a:xfrm rot="-5400000">
              <a:off x="7180125" y="2605525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57" name="Google Shape;157;p20"/>
            <p:cNvSpPr/>
            <p:nvPr/>
          </p:nvSpPr>
          <p:spPr>
            <a:xfrm rot="-5400000">
              <a:off x="5708850" y="3417450"/>
              <a:ext cx="1326900" cy="132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8" name="Google Shape;158;p20"/>
            <p:cNvCxnSpPr/>
            <p:nvPr/>
          </p:nvCxnSpPr>
          <p:spPr>
            <a:xfrm>
              <a:off x="6109725" y="3957425"/>
              <a:ext cx="2268000" cy="22680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59" name="Google Shape;159;p20"/>
            <p:cNvCxnSpPr/>
            <p:nvPr/>
          </p:nvCxnSpPr>
          <p:spPr>
            <a:xfrm flipH="1">
              <a:off x="6102050" y="3941996"/>
              <a:ext cx="2291100" cy="22911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60" name="Google Shape;160;p20"/>
            <p:cNvCxnSpPr/>
            <p:nvPr/>
          </p:nvCxnSpPr>
          <p:spPr>
            <a:xfrm>
              <a:off x="5978575" y="3949725"/>
              <a:ext cx="0" cy="22833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</p:grpSp>
      <p:sp>
        <p:nvSpPr>
          <p:cNvPr id="162" name="Google Shape;162;p2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3316" name="Picture 4" descr="Ver las imágenes de origen">
            <a:extLst>
              <a:ext uri="{FF2B5EF4-FFF2-40B4-BE49-F238E27FC236}">
                <a16:creationId xmlns:a16="http://schemas.microsoft.com/office/drawing/2014/main" id="{B5F3B28E-975F-496B-BE35-DC2C6D722D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4" r="19209"/>
          <a:stretch/>
        </p:blipFill>
        <p:spPr bwMode="auto">
          <a:xfrm>
            <a:off x="615455" y="1461022"/>
            <a:ext cx="2462934" cy="258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305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6"/>
          <p:cNvSpPr txBox="1">
            <a:spLocks noGrp="1"/>
          </p:cNvSpPr>
          <p:nvPr>
            <p:ph type="ctrTitle"/>
          </p:nvPr>
        </p:nvSpPr>
        <p:spPr>
          <a:xfrm>
            <a:off x="921200" y="1280606"/>
            <a:ext cx="7205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3"/>
                </a:solidFill>
              </a:rPr>
              <a:t>2</a:t>
            </a:r>
            <a:br>
              <a:rPr lang="en" dirty="0"/>
            </a:br>
            <a:r>
              <a:rPr lang="en" dirty="0"/>
              <a:t>Ejercicio Practico</a:t>
            </a:r>
            <a:endParaRPr dirty="0"/>
          </a:p>
        </p:txBody>
      </p:sp>
      <p:sp>
        <p:nvSpPr>
          <p:cNvPr id="353" name="Google Shape;353;p36"/>
          <p:cNvSpPr txBox="1">
            <a:spLocks noGrp="1"/>
          </p:cNvSpPr>
          <p:nvPr>
            <p:ph type="subTitle" idx="1"/>
          </p:nvPr>
        </p:nvSpPr>
        <p:spPr>
          <a:xfrm>
            <a:off x="4698564" y="3108819"/>
            <a:ext cx="354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Deploy de una pagina web en Heroku usando PHP y Github</a:t>
            </a:r>
            <a:endParaRPr dirty="0"/>
          </a:p>
        </p:txBody>
      </p:sp>
      <p:sp>
        <p:nvSpPr>
          <p:cNvPr id="354" name="Google Shape;354;p3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2292" name="Picture 4" descr="Ver las imágenes de origen">
            <a:extLst>
              <a:ext uri="{FF2B5EF4-FFF2-40B4-BE49-F238E27FC236}">
                <a16:creationId xmlns:a16="http://schemas.microsoft.com/office/drawing/2014/main" id="{4F428496-A7C5-4898-AD8B-166CB7507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342" y="179847"/>
            <a:ext cx="1100759" cy="110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D931393-9970-411F-9F19-AA8366519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356" y="324410"/>
            <a:ext cx="1453520" cy="78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90C96D3-EE92-4DB2-8303-4199969D0E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26"/>
          <a:stretch/>
        </p:blipFill>
        <p:spPr bwMode="auto">
          <a:xfrm>
            <a:off x="6273370" y="324410"/>
            <a:ext cx="702539" cy="69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9E3EAF5-B0CF-464D-A22E-991BDD9FA70F}"/>
              </a:ext>
            </a:extLst>
          </p:cNvPr>
          <p:cNvSpPr txBox="1"/>
          <p:nvPr/>
        </p:nvSpPr>
        <p:spPr>
          <a:xfrm>
            <a:off x="3659296" y="453227"/>
            <a:ext cx="3876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dirty="0"/>
              <a:t>+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80A1800-DB94-48A6-B96E-34386D8118B8}"/>
              </a:ext>
            </a:extLst>
          </p:cNvPr>
          <p:cNvSpPr txBox="1"/>
          <p:nvPr/>
        </p:nvSpPr>
        <p:spPr>
          <a:xfrm>
            <a:off x="5466521" y="439811"/>
            <a:ext cx="3876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dirty="0"/>
              <a:t>+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"/>
          <p:cNvSpPr txBox="1">
            <a:spLocks noGrp="1"/>
          </p:cNvSpPr>
          <p:nvPr>
            <p:ph type="ctrTitle" idx="4294967295"/>
          </p:nvPr>
        </p:nvSpPr>
        <p:spPr>
          <a:xfrm>
            <a:off x="878657" y="1440025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/>
              <a:t>Gracias!</a:t>
            </a:r>
            <a:endParaRPr sz="6000" b="1" dirty="0"/>
          </a:p>
        </p:txBody>
      </p:sp>
      <p:sp>
        <p:nvSpPr>
          <p:cNvPr id="331" name="Google Shape;331;p33"/>
          <p:cNvSpPr txBox="1">
            <a:spLocks noGrp="1"/>
          </p:cNvSpPr>
          <p:nvPr>
            <p:ph type="body" idx="4294967295"/>
          </p:nvPr>
        </p:nvSpPr>
        <p:spPr>
          <a:xfrm>
            <a:off x="878657" y="3167696"/>
            <a:ext cx="7539786" cy="8874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Mas informacion: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MX" sz="1400" dirty="0" err="1">
                <a:hlinkClick r:id="rId3"/>
              </a:rPr>
              <a:t>Documentation</a:t>
            </a:r>
            <a:r>
              <a:rPr lang="es-MX" sz="1400" dirty="0">
                <a:hlinkClick r:id="rId3"/>
              </a:rPr>
              <a:t> | </a:t>
            </a:r>
            <a:r>
              <a:rPr lang="es-MX" sz="1400" dirty="0" err="1">
                <a:hlinkClick r:id="rId3"/>
              </a:rPr>
              <a:t>Heroku</a:t>
            </a:r>
            <a:r>
              <a:rPr lang="es-MX" sz="1400" dirty="0">
                <a:hlinkClick r:id="rId3"/>
              </a:rPr>
              <a:t> Dev Center</a:t>
            </a:r>
            <a:br>
              <a:rPr lang="en" sz="1800" dirty="0"/>
            </a:br>
            <a:endParaRPr sz="1800" dirty="0"/>
          </a:p>
        </p:txBody>
      </p:sp>
      <p:sp>
        <p:nvSpPr>
          <p:cNvPr id="332" name="Google Shape;332;p3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62B034-074B-4DB8-AFCF-245181866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Instalaciones necesarias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3BAA682-5C1F-415C-810F-9AD7EE6503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800" dirty="0"/>
              <a:t>Crear una cuenta en </a:t>
            </a:r>
            <a:r>
              <a:rPr lang="es-MX" sz="1800" dirty="0" err="1"/>
              <a:t>Heroku</a:t>
            </a:r>
            <a:r>
              <a:rPr lang="es-MX" sz="1800" dirty="0"/>
              <a:t> - </a:t>
            </a:r>
            <a:r>
              <a:rPr lang="es-MX" sz="1800" dirty="0">
                <a:solidFill>
                  <a:srgbClr val="BDC1C6"/>
                </a:solidFill>
                <a:hlinkClick r:id="rId2"/>
              </a:rPr>
              <a:t>https://www.heroku.com</a:t>
            </a:r>
            <a:r>
              <a:rPr lang="es-MX" sz="1800" dirty="0">
                <a:solidFill>
                  <a:srgbClr val="BDC1C6"/>
                </a:solidFill>
              </a:rPr>
              <a:t>  </a:t>
            </a:r>
          </a:p>
          <a:p>
            <a:r>
              <a:rPr lang="es-MX" sz="1800" dirty="0">
                <a:solidFill>
                  <a:schemeClr val="bg1"/>
                </a:solidFill>
              </a:rPr>
              <a:t>Instalar PHP (Si no lo tienen)- </a:t>
            </a:r>
            <a:r>
              <a:rPr lang="es-MX" sz="1800" dirty="0">
                <a:solidFill>
                  <a:srgbClr val="BDC1C6"/>
                </a:solidFill>
                <a:hlinkClick r:id="rId3"/>
              </a:rPr>
              <a:t>https://www.apachefriends.org/download.html</a:t>
            </a:r>
            <a:endParaRPr lang="es-MX" sz="1800" dirty="0">
              <a:solidFill>
                <a:srgbClr val="BDC1C6"/>
              </a:solidFill>
            </a:endParaRPr>
          </a:p>
          <a:p>
            <a:pPr lvl="1"/>
            <a:r>
              <a:rPr lang="es-MX" sz="1800" dirty="0">
                <a:solidFill>
                  <a:schemeClr val="bg1"/>
                </a:solidFill>
              </a:rPr>
              <a:t>Iniciar el servidor de Apache</a:t>
            </a:r>
          </a:p>
          <a:p>
            <a:r>
              <a:rPr lang="es-MX" sz="1800" b="0" i="0" u="none" strike="noStrike" dirty="0">
                <a:solidFill>
                  <a:schemeClr val="bg1"/>
                </a:solidFill>
                <a:effectLst/>
                <a:latin typeface="Cousine" panose="020B0604020202020204" charset="0"/>
                <a:cs typeface="Cousine" panose="020B0604020202020204" charset="0"/>
              </a:rPr>
              <a:t>Tener una cuenta en </a:t>
            </a:r>
            <a:r>
              <a:rPr lang="es-MX" sz="1800" b="0" i="0" u="none" strike="noStrike" dirty="0" err="1">
                <a:solidFill>
                  <a:schemeClr val="bg1"/>
                </a:solidFill>
                <a:effectLst/>
                <a:latin typeface="Cousine" panose="020B0604020202020204" charset="0"/>
                <a:cs typeface="Cousine" panose="020B0604020202020204" charset="0"/>
              </a:rPr>
              <a:t>Github</a:t>
            </a:r>
            <a:r>
              <a:rPr lang="es-MX" sz="1800" b="0" i="0" u="none" strike="noStrike" dirty="0">
                <a:solidFill>
                  <a:schemeClr val="bg1"/>
                </a:solidFill>
                <a:effectLst/>
                <a:latin typeface="Cousine" panose="020B0604020202020204" charset="0"/>
                <a:cs typeface="Cousine" panose="020B0604020202020204" charset="0"/>
              </a:rPr>
              <a:t> - </a:t>
            </a:r>
            <a:r>
              <a:rPr lang="es-MX" sz="1800" b="0" i="0" u="none" strike="noStrike" dirty="0">
                <a:solidFill>
                  <a:schemeClr val="bg1"/>
                </a:solidFill>
                <a:effectLst/>
                <a:latin typeface="Cousine" panose="020B0604020202020204" charset="0"/>
                <a:cs typeface="Cousine" panose="020B0604020202020204" charset="0"/>
                <a:hlinkClick r:id="rId4"/>
              </a:rPr>
              <a:t>https://github.com/</a:t>
            </a:r>
            <a:r>
              <a:rPr lang="es-MX" sz="1800" b="0" i="0" u="none" strike="noStrike" dirty="0">
                <a:solidFill>
                  <a:schemeClr val="bg1"/>
                </a:solidFill>
                <a:effectLst/>
                <a:latin typeface="Cousine" panose="020B0604020202020204" charset="0"/>
                <a:cs typeface="Cousine" panose="020B0604020202020204" charset="0"/>
              </a:rPr>
              <a:t> </a:t>
            </a:r>
          </a:p>
          <a:p>
            <a:br>
              <a:rPr lang="es-MX" b="0" i="0" u="none" strike="noStrike" dirty="0">
                <a:solidFill>
                  <a:srgbClr val="8AB4F8"/>
                </a:solidFill>
                <a:effectLst/>
                <a:latin typeface="arial" panose="020B0604020202020204" pitchFamily="34" charset="0"/>
              </a:rPr>
            </a:br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271996C-5409-4038-BC5D-D242D0B72C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12860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15E3DF-7CCF-42FE-B700-A7D087700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Creamos una nueva aplicación de </a:t>
            </a:r>
            <a:r>
              <a:rPr lang="es-MX" dirty="0" err="1"/>
              <a:t>Heroku</a:t>
            </a:r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85BB71-65BD-46F7-B94D-C7ACE27F0B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16</a:t>
            </a:fld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CEC1617-A06E-4CB3-9F37-274A4CE64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30" y="1413235"/>
            <a:ext cx="8229600" cy="208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36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DC78A5-8ED7-4B5D-A56A-83E2AF037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Asignamos nombre y región de servidor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C36A1B3-C55E-45A9-9383-ED992A1FD6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17</a:t>
            </a:fld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C482404-9C9D-4B51-A3EB-6D1AE5BD5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444" y="1227610"/>
            <a:ext cx="5283332" cy="309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36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C7790C-EA65-4506-8E1F-6406F7A91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En la forma de </a:t>
            </a:r>
            <a:r>
              <a:rPr lang="es-MX" dirty="0" err="1"/>
              <a:t>deploy</a:t>
            </a:r>
            <a:r>
              <a:rPr lang="es-MX" dirty="0"/>
              <a:t>, nos vamos a </a:t>
            </a:r>
            <a:r>
              <a:rPr lang="es-MX" dirty="0" err="1"/>
              <a:t>Github</a:t>
            </a:r>
            <a:r>
              <a:rPr lang="es-MX" dirty="0"/>
              <a:t> </a:t>
            </a:r>
            <a:r>
              <a:rPr lang="es-MX" dirty="0" err="1"/>
              <a:t>connection</a:t>
            </a:r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2FAD9E0-B607-467B-B92C-1B3712EDE7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18</a:t>
            </a:fld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F7422B0-1402-46A4-B750-C683C2DD3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34" y="1294789"/>
            <a:ext cx="7682948" cy="315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80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B3D50E-668C-4AD3-9F2A-D89AD1B2C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Conectamos y autenticamos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FA3DD26-0D97-4340-9F7A-6EE576A6DD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19</a:t>
            </a:fld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F9BBE6F-7358-48AC-9AA2-B588B5124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95" y="1041996"/>
            <a:ext cx="3352307" cy="378312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672860B-FF74-43BF-8A87-5E4DC98F8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397" y="1067178"/>
            <a:ext cx="3352308" cy="372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54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921200" y="1284978"/>
            <a:ext cx="7205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3"/>
                </a:solidFill>
              </a:rPr>
              <a:t>1</a:t>
            </a:r>
            <a:endParaRPr sz="6000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¿Que es Heroku?</a:t>
            </a:r>
            <a:endParaRPr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1"/>
          </p:nvPr>
        </p:nvSpPr>
        <p:spPr>
          <a:xfrm>
            <a:off x="4698564" y="3108819"/>
            <a:ext cx="354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Funcionalidades, soporte y beneficios</a:t>
            </a: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1A0D3C-BA18-4370-AA3A-BBAE4F9C5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Crear el repositorio en </a:t>
            </a:r>
            <a:r>
              <a:rPr lang="es-MX" dirty="0" err="1"/>
              <a:t>Github</a:t>
            </a:r>
            <a:r>
              <a:rPr lang="es-MX" dirty="0"/>
              <a:t> para el ejemplo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3AD5E01-728F-4F2F-8685-9EEDC61295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20</a:t>
            </a:fld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350645C-D7EC-4060-A5B7-E13C6397D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34" y="1152939"/>
            <a:ext cx="7364896" cy="379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561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EF3201D-03D5-4C16-8701-610E7B0CF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600" y="300052"/>
            <a:ext cx="8290800" cy="3639000"/>
          </a:xfrm>
        </p:spPr>
        <p:txBody>
          <a:bodyPr/>
          <a:lstStyle/>
          <a:p>
            <a:r>
              <a:rPr lang="es-MX" sz="2000" dirty="0"/>
              <a:t>Nombre del repositorio de ejemplo – </a:t>
            </a:r>
            <a:r>
              <a:rPr lang="es-MX" sz="2000" dirty="0" err="1"/>
              <a:t>calidadherokutest</a:t>
            </a:r>
            <a:endParaRPr lang="es-MX" sz="2000" dirty="0"/>
          </a:p>
          <a:p>
            <a:pPr marL="76200" indent="0">
              <a:buNone/>
            </a:pPr>
            <a:endParaRPr lang="es-MX" sz="2000" dirty="0"/>
          </a:p>
          <a:p>
            <a:r>
              <a:rPr lang="es-MX" sz="2000" dirty="0" err="1"/>
              <a:t>Github</a:t>
            </a:r>
            <a:r>
              <a:rPr lang="es-MX" sz="2000" dirty="0"/>
              <a:t> base - </a:t>
            </a:r>
            <a:r>
              <a:rPr lang="es-MX" sz="2000" dirty="0">
                <a:hlinkClick r:id="rId2"/>
              </a:rPr>
              <a:t>https://github.com/LeoGarciaa13/phptestdemo.githttps://github.com/LeoGarciaa13/phptestdemo.git</a:t>
            </a:r>
            <a:endParaRPr lang="es-MX" sz="2000" dirty="0"/>
          </a:p>
          <a:p>
            <a:pPr marL="76200" indent="0">
              <a:buNone/>
            </a:pPr>
            <a:endParaRPr lang="es-MX" sz="2000" dirty="0"/>
          </a:p>
          <a:p>
            <a:r>
              <a:rPr lang="es-MX" sz="2000" dirty="0"/>
              <a:t>Copiar la </a:t>
            </a:r>
            <a:r>
              <a:rPr lang="es-MX" sz="2000" dirty="0" err="1"/>
              <a:t>info</a:t>
            </a:r>
            <a:r>
              <a:rPr lang="es-MX" sz="2000" dirty="0"/>
              <a:t> de el </a:t>
            </a:r>
            <a:r>
              <a:rPr lang="es-MX" sz="2000" dirty="0" err="1"/>
              <a:t>Github</a:t>
            </a:r>
            <a:r>
              <a:rPr lang="es-MX" sz="2000" dirty="0"/>
              <a:t> base a su propio repositorio (</a:t>
            </a:r>
            <a:r>
              <a:rPr lang="es-MX" sz="2000" dirty="0" err="1"/>
              <a:t>calidadherokutest</a:t>
            </a:r>
            <a:r>
              <a:rPr lang="es-MX" sz="2000" dirty="0"/>
              <a:t>)</a:t>
            </a:r>
          </a:p>
          <a:p>
            <a:pPr marL="76200" indent="0">
              <a:buNone/>
            </a:pPr>
            <a:endParaRPr lang="es-MX" sz="2000" dirty="0"/>
          </a:p>
          <a:p>
            <a:r>
              <a:rPr lang="es-MX" sz="2000" dirty="0"/>
              <a:t>Se recomienda descargar </a:t>
            </a:r>
            <a:r>
              <a:rPr lang="es-MX" sz="2000" dirty="0" err="1"/>
              <a:t>Github</a:t>
            </a:r>
            <a:r>
              <a:rPr lang="es-MX" sz="2000" dirty="0"/>
              <a:t> </a:t>
            </a:r>
            <a:r>
              <a:rPr lang="es-MX" sz="2000" dirty="0" err="1"/>
              <a:t>descktop</a:t>
            </a:r>
            <a:r>
              <a:rPr lang="es-MX" sz="2000" dirty="0"/>
              <a:t> para controlar los </a:t>
            </a:r>
            <a:r>
              <a:rPr lang="es-MX" sz="2000" dirty="0" err="1"/>
              <a:t>commits</a:t>
            </a:r>
            <a:r>
              <a:rPr lang="es-MX" sz="2000" dirty="0"/>
              <a:t> y </a:t>
            </a:r>
            <a:r>
              <a:rPr lang="es-MX" sz="2000" dirty="0" err="1"/>
              <a:t>push</a:t>
            </a:r>
            <a:r>
              <a:rPr lang="es-MX" sz="2000" dirty="0"/>
              <a:t> de manera local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6D8CB21-89BC-4786-A26D-B2283F8E88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0904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D38B75-89EB-44A4-8144-642B7A0BB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25" y="285110"/>
            <a:ext cx="8229600" cy="413400"/>
          </a:xfrm>
        </p:spPr>
        <p:txBody>
          <a:bodyPr/>
          <a:lstStyle/>
          <a:p>
            <a:r>
              <a:rPr lang="es-MX" dirty="0"/>
              <a:t>Buscamos y conectamos el repositorio donde esta la app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5ACCE22-50AF-46A6-95D6-A8619D28D9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22</a:t>
            </a:fld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7DD000E-F1CA-43D6-8469-D01A82762C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198"/>
          <a:stretch/>
        </p:blipFill>
        <p:spPr>
          <a:xfrm>
            <a:off x="404425" y="1131760"/>
            <a:ext cx="8378687" cy="183010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A44C04D-0EB9-4835-A2F1-F761DF113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25" y="3055666"/>
            <a:ext cx="8378687" cy="158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57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FD9A23-6010-4BEA-BF12-F3F59406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64" y="195658"/>
            <a:ext cx="8229600" cy="413400"/>
          </a:xfrm>
        </p:spPr>
        <p:txBody>
          <a:bodyPr/>
          <a:lstStyle/>
          <a:p>
            <a:r>
              <a:rPr lang="es-MX" dirty="0"/>
              <a:t>Activamos el </a:t>
            </a:r>
            <a:r>
              <a:rPr lang="es-MX" dirty="0" err="1"/>
              <a:t>deploy</a:t>
            </a:r>
            <a:r>
              <a:rPr lang="es-MX" dirty="0"/>
              <a:t> automático con </a:t>
            </a:r>
            <a:r>
              <a:rPr lang="es-MX" dirty="0" err="1"/>
              <a:t>Github</a:t>
            </a:r>
            <a:r>
              <a:rPr lang="es-MX" dirty="0"/>
              <a:t>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E54C7E9-4841-421B-B29E-340EC0AAED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23</a:t>
            </a:fld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73EC7F6-51DC-4A3C-90D9-3B24EE93E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620" y="841327"/>
            <a:ext cx="6680759" cy="1406475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FBCF9347-4692-4746-912E-066654EAFEC1}"/>
              </a:ext>
            </a:extLst>
          </p:cNvPr>
          <p:cNvSpPr txBox="1">
            <a:spLocks/>
          </p:cNvSpPr>
          <p:nvPr/>
        </p:nvSpPr>
        <p:spPr>
          <a:xfrm>
            <a:off x="159164" y="2480071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s-MX" dirty="0"/>
              <a:t>Realizamos el </a:t>
            </a:r>
            <a:r>
              <a:rPr lang="es-MX" dirty="0" err="1"/>
              <a:t>deploy</a:t>
            </a:r>
            <a:r>
              <a:rPr lang="es-MX" dirty="0"/>
              <a:t> manual dado que es la primera vez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4F93FD4-7CFE-443D-9FD3-6ED5C7A74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892" y="3382046"/>
            <a:ext cx="6778487" cy="125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600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864E66-C032-4EA5-8B42-3C59FD81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Una vez hecho el </a:t>
            </a:r>
            <a:r>
              <a:rPr lang="es-MX" dirty="0" err="1"/>
              <a:t>deploy</a:t>
            </a:r>
            <a:r>
              <a:rPr lang="es-MX" dirty="0"/>
              <a:t> con éxito, seleccionamos View para visualizar en la web la aplicación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57E6C21-A66D-4B76-8568-6A78CB62F3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24</a:t>
            </a:fld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8127E78-919A-4A06-9A7F-31FC5005B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60" y="1787042"/>
            <a:ext cx="7523922" cy="255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224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Deployment en la nube</a:t>
            </a:r>
            <a:endParaRPr sz="2800"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343225" y="1125000"/>
            <a:ext cx="8290800" cy="19362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MX" sz="2000" dirty="0" err="1"/>
              <a:t>Heroku</a:t>
            </a:r>
            <a:r>
              <a:rPr lang="es-MX" sz="2000" dirty="0"/>
              <a:t> es un servicio de nube que permite implementar, ejecutar y administrar aplicaciones escritas en Ruby, Node.js, Java, Python, </a:t>
            </a:r>
            <a:r>
              <a:rPr lang="es-MX" sz="2000" dirty="0" err="1"/>
              <a:t>Clojure</a:t>
            </a:r>
            <a:r>
              <a:rPr lang="es-MX" sz="2000" dirty="0"/>
              <a:t>, Scala, </a:t>
            </a:r>
            <a:r>
              <a:rPr lang="es-MX" sz="2000" dirty="0" err="1"/>
              <a:t>Go</a:t>
            </a:r>
            <a:r>
              <a:rPr lang="es-MX" sz="2000" dirty="0"/>
              <a:t> y PHP.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s-MX" sz="2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MX" sz="2000" dirty="0"/>
              <a:t>Es un sistema entendido como “Cloud as a </a:t>
            </a:r>
            <a:r>
              <a:rPr lang="es-MX" sz="2000" dirty="0" err="1"/>
              <a:t>Service</a:t>
            </a:r>
            <a:r>
              <a:rPr lang="es-MX" sz="2000" dirty="0"/>
              <a:t>”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s-MX" dirty="0"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95A4695-9782-4A16-83DF-9719D99E20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867"/>
          <a:stretch/>
        </p:blipFill>
        <p:spPr>
          <a:xfrm>
            <a:off x="2032707" y="3664144"/>
            <a:ext cx="4387969" cy="126932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A50A10-E6D7-4CD5-AF2E-FE7AEE001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Dynos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BC4D960-6383-427B-83B2-85192627CF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800" dirty="0"/>
              <a:t>Todas las aplicaciones de </a:t>
            </a:r>
            <a:r>
              <a:rPr lang="es-MX" sz="1800" dirty="0" err="1"/>
              <a:t>Heroku</a:t>
            </a:r>
            <a:r>
              <a:rPr lang="es-MX" sz="1800" dirty="0"/>
              <a:t> se ejecutan en una colección de contenedores ligeros de Linux llamados </a:t>
            </a:r>
            <a:r>
              <a:rPr lang="es-MX" sz="1800" dirty="0" err="1"/>
              <a:t>dynos</a:t>
            </a:r>
            <a:r>
              <a:rPr lang="es-MX" sz="1800" dirty="0"/>
              <a:t>.</a:t>
            </a:r>
          </a:p>
          <a:p>
            <a:r>
              <a:rPr lang="es-MX" sz="1800" dirty="0"/>
              <a:t>Existen tres tipos de configuraciones </a:t>
            </a:r>
            <a:r>
              <a:rPr lang="es-MX" sz="1800" dirty="0" err="1"/>
              <a:t>dynos</a:t>
            </a:r>
            <a:r>
              <a:rPr lang="es-MX" sz="1800" dirty="0"/>
              <a:t>, todas definidas en el </a:t>
            </a:r>
            <a:r>
              <a:rPr lang="es-MX" sz="1800" dirty="0" err="1"/>
              <a:t>procfile</a:t>
            </a:r>
            <a:r>
              <a:rPr lang="es-MX" sz="1800" dirty="0"/>
              <a:t>:</a:t>
            </a:r>
          </a:p>
          <a:p>
            <a:pPr lvl="1"/>
            <a:endParaRPr lang="es-MX" sz="1800" dirty="0"/>
          </a:p>
          <a:p>
            <a:pPr lvl="1"/>
            <a:r>
              <a:rPr lang="es-MX" sz="1800" dirty="0"/>
              <a:t>Web – Captación de trafico HTTPS de los </a:t>
            </a:r>
            <a:r>
              <a:rPr lang="es-MX" sz="1800" dirty="0" err="1"/>
              <a:t>routers</a:t>
            </a:r>
            <a:endParaRPr lang="es-MX" sz="1800" dirty="0"/>
          </a:p>
          <a:p>
            <a:pPr lvl="1"/>
            <a:r>
              <a:rPr lang="es-MX" sz="1800" dirty="0" err="1"/>
              <a:t>Worker</a:t>
            </a:r>
            <a:r>
              <a:rPr lang="es-MX" sz="1800" dirty="0"/>
              <a:t> – Trabajo en 2do plano</a:t>
            </a:r>
          </a:p>
          <a:p>
            <a:pPr lvl="1"/>
            <a:r>
              <a:rPr lang="es-MX" sz="1800" dirty="0" err="1"/>
              <a:t>One</a:t>
            </a:r>
            <a:r>
              <a:rPr lang="es-MX" sz="1800" dirty="0"/>
              <a:t>-off- Procesos temporales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ABCDE8A-D8E0-4A00-BB66-0B3051D57F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</a:t>
            </a:fld>
            <a:endParaRPr lang="es-MX"/>
          </a:p>
        </p:txBody>
      </p:sp>
      <p:pic>
        <p:nvPicPr>
          <p:cNvPr id="9218" name="Picture 2" descr="Ver las imágenes de origen">
            <a:extLst>
              <a:ext uri="{FF2B5EF4-FFF2-40B4-BE49-F238E27FC236}">
                <a16:creationId xmlns:a16="http://schemas.microsoft.com/office/drawing/2014/main" id="{938454D6-8309-42A8-BCBC-DDDECBBBEC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14" r="22141"/>
          <a:stretch/>
        </p:blipFill>
        <p:spPr bwMode="auto">
          <a:xfrm>
            <a:off x="7358139" y="3140420"/>
            <a:ext cx="1689653" cy="186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229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4556EF-48ED-410E-A167-5CAF272B1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 err="1"/>
              <a:t>Procfiles</a:t>
            </a:r>
            <a:endParaRPr lang="es-MX" b="1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A2BC172-AA95-47C6-9267-ACF675C94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800" dirty="0"/>
              <a:t>Las aplicaciones de </a:t>
            </a:r>
            <a:r>
              <a:rPr lang="es-MX" sz="1800" dirty="0" err="1"/>
              <a:t>Heroku</a:t>
            </a:r>
            <a:r>
              <a:rPr lang="es-MX" sz="1800" dirty="0"/>
              <a:t> incluyen un </a:t>
            </a:r>
            <a:r>
              <a:rPr lang="es-MX" sz="1800" dirty="0" err="1"/>
              <a:t>Procfile</a:t>
            </a:r>
            <a:r>
              <a:rPr lang="es-MX" sz="1800" dirty="0"/>
              <a:t> que especifica los comandos que ejecuta la aplicación al iniciarse. Los tipos de procesos a declarar son :</a:t>
            </a:r>
          </a:p>
          <a:p>
            <a:endParaRPr lang="es-MX" sz="1600" dirty="0"/>
          </a:p>
          <a:p>
            <a:pPr lvl="1"/>
            <a:r>
              <a:rPr lang="es-MX" sz="1600" dirty="0"/>
              <a:t>El servidor web de la aplicación</a:t>
            </a:r>
          </a:p>
          <a:p>
            <a:pPr lvl="1"/>
            <a:r>
              <a:rPr lang="es-MX" sz="1600" dirty="0"/>
              <a:t>Múltiples tipos de procesos de trabajo</a:t>
            </a:r>
          </a:p>
          <a:p>
            <a:pPr lvl="1"/>
            <a:r>
              <a:rPr lang="es-MX" sz="1600" dirty="0"/>
              <a:t>Un proceso </a:t>
            </a:r>
            <a:r>
              <a:rPr lang="es-MX" sz="1600" dirty="0" err="1"/>
              <a:t>singleton</a:t>
            </a:r>
            <a:r>
              <a:rPr lang="es-MX" sz="1600" dirty="0"/>
              <a:t>, como un reloj</a:t>
            </a:r>
          </a:p>
          <a:p>
            <a:pPr lvl="1"/>
            <a:r>
              <a:rPr lang="es-MX" sz="1600" dirty="0"/>
              <a:t>Tareas que se van a ejecutar antes de implementar una nueva versión</a:t>
            </a:r>
          </a:p>
          <a:p>
            <a:pPr lvl="1"/>
            <a:r>
              <a:rPr lang="es-MX" sz="1600" dirty="0"/>
              <a:t>Cada </a:t>
            </a:r>
            <a:r>
              <a:rPr lang="es-MX" sz="1600" dirty="0" err="1"/>
              <a:t>dyno</a:t>
            </a:r>
            <a:r>
              <a:rPr lang="es-MX" sz="1600" dirty="0"/>
              <a:t> de la aplicación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B209EA-5A77-47A7-A570-BBA0EEDDC1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</a:t>
            </a:fld>
            <a:endParaRPr lang="es-MX"/>
          </a:p>
        </p:txBody>
      </p:sp>
      <p:pic>
        <p:nvPicPr>
          <p:cNvPr id="10244" name="Picture 4" descr="Ver las imágenes de origen">
            <a:extLst>
              <a:ext uri="{FF2B5EF4-FFF2-40B4-BE49-F238E27FC236}">
                <a16:creationId xmlns:a16="http://schemas.microsoft.com/office/drawing/2014/main" id="{4E937EF4-183C-42F7-B2EF-A8F488BF3E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187"/>
          <a:stretch/>
        </p:blipFill>
        <p:spPr bwMode="auto">
          <a:xfrm>
            <a:off x="5427145" y="3566182"/>
            <a:ext cx="2991299" cy="136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33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id="{1253B3DF-68B5-4B04-97AB-738FD8312573}"/>
              </a:ext>
            </a:extLst>
          </p:cNvPr>
          <p:cNvSpPr/>
          <p:nvPr/>
        </p:nvSpPr>
        <p:spPr>
          <a:xfrm>
            <a:off x="1492239" y="2466213"/>
            <a:ext cx="671148" cy="52692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2" name="Google Shape;182;p23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Soporte y Procfiles</a:t>
            </a:r>
            <a:endParaRPr b="1" dirty="0"/>
          </a:p>
        </p:txBody>
      </p:sp>
      <p:graphicFrame>
        <p:nvGraphicFramePr>
          <p:cNvPr id="183" name="Google Shape;183;p23"/>
          <p:cNvGraphicFramePr/>
          <p:nvPr>
            <p:extLst>
              <p:ext uri="{D42A27DB-BD31-4B8C-83A1-F6EECF244321}">
                <p14:modId xmlns:p14="http://schemas.microsoft.com/office/powerpoint/2010/main" val="2267860729"/>
              </p:ext>
            </p:extLst>
          </p:nvPr>
        </p:nvGraphicFramePr>
        <p:xfrm>
          <a:off x="514435" y="1178555"/>
          <a:ext cx="8115129" cy="3534162"/>
        </p:xfrm>
        <a:graphic>
          <a:graphicData uri="http://schemas.openxmlformats.org/drawingml/2006/table">
            <a:tbl>
              <a:tblPr>
                <a:noFill/>
                <a:tableStyleId>{FC55EEA4-988B-492D-99E5-9B07CBB69424}</a:tableStyleId>
              </a:tblPr>
              <a:tblGrid>
                <a:gridCol w="2705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5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5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902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Lenguaje</a:t>
                      </a:r>
                      <a:endParaRPr sz="2000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Framework soportados</a:t>
                      </a:r>
                      <a:endParaRPr sz="1600" b="1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Procfile Necesario </a:t>
                      </a:r>
                      <a:endParaRPr sz="1600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90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Python</a:t>
                      </a:r>
                      <a:endParaRPr sz="2000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Django, Flask</a:t>
                      </a:r>
                      <a:endParaRPr sz="1400" b="1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r</a:t>
                      </a:r>
                      <a:r>
                        <a:rPr lang="en" sz="20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equirements.txt</a:t>
                      </a:r>
                      <a:endParaRPr sz="2000" b="1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90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Java</a:t>
                      </a:r>
                      <a:endParaRPr sz="2000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Maven</a:t>
                      </a:r>
                      <a:endParaRPr sz="1400" b="1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pom.xml</a:t>
                      </a:r>
                      <a:endParaRPr sz="2000" b="1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0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PHP</a:t>
                      </a:r>
                      <a:endParaRPr sz="2000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Composer y Apache Server</a:t>
                      </a:r>
                      <a:endParaRPr sz="1400" b="1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c</a:t>
                      </a:r>
                      <a:r>
                        <a:rPr lang="en" sz="20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omposer.json</a:t>
                      </a:r>
                      <a:endParaRPr sz="2000" b="1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90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Node.js</a:t>
                      </a:r>
                      <a:endParaRPr sz="2000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4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*</a:t>
                      </a:r>
                      <a:r>
                        <a:rPr lang="es-MX" sz="1400" b="1" dirty="0" err="1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Dependency</a:t>
                      </a:r>
                      <a:r>
                        <a:rPr lang="es-MX" sz="14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 </a:t>
                      </a:r>
                      <a:r>
                        <a:rPr lang="es-MX" sz="1400" b="1" dirty="0" err="1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catching</a:t>
                      </a:r>
                      <a:r>
                        <a:rPr lang="es-MX" sz="14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*</a:t>
                      </a:r>
                      <a:endParaRPr sz="1400" b="1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b="1" dirty="0" err="1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package.json</a:t>
                      </a:r>
                      <a:endParaRPr sz="2000" b="1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5504790"/>
                  </a:ext>
                </a:extLst>
              </a:tr>
              <a:tr h="5890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Ruby</a:t>
                      </a:r>
                      <a:endParaRPr sz="2000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4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Sinatra, </a:t>
                      </a:r>
                      <a:r>
                        <a:rPr lang="es-MX" sz="1400" b="1" dirty="0" err="1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Rails</a:t>
                      </a:r>
                      <a:endParaRPr sz="1400" b="1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b="1" dirty="0" err="1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Gemfile</a:t>
                      </a:r>
                      <a:endParaRPr sz="2000" b="1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9360760"/>
                  </a:ext>
                </a:extLst>
              </a:tr>
            </a:tbl>
          </a:graphicData>
        </a:graphic>
      </p:graphicFrame>
      <p:sp>
        <p:nvSpPr>
          <p:cNvPr id="184" name="Google Shape;184;p2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5D101D-0C39-4A76-B337-57B484082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295" y="1806437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0" descr="Logo Java PNG transparente - StickPNG">
            <a:extLst>
              <a:ext uri="{FF2B5EF4-FFF2-40B4-BE49-F238E27FC236}">
                <a16:creationId xmlns:a16="http://schemas.microsoft.com/office/drawing/2014/main" id="{C05AFE58-D4AB-4A71-B7E9-E02A6E923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680" y="2259008"/>
            <a:ext cx="508266" cy="686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72F69F9-D056-473D-8248-C4C645D7C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69" y="3015274"/>
            <a:ext cx="975918" cy="52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D20D6ADF-3BCC-47C7-864E-8F8F3476A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685" y="4144728"/>
            <a:ext cx="567989" cy="56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D63A0D6-E9AA-4707-9317-B1097FFDE7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255" y="3628204"/>
            <a:ext cx="1178419" cy="33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18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426350" y="387720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Pipelines de Heroku</a:t>
            </a:r>
            <a:endParaRPr sz="2400" b="1" dirty="0"/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426349" y="1182788"/>
            <a:ext cx="8557907" cy="28425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s-MX" sz="1800" dirty="0"/>
              <a:t>Un pipeline es un grupo de aplicaciones de </a:t>
            </a:r>
            <a:r>
              <a:rPr lang="es-MX" sz="1800" dirty="0" err="1"/>
              <a:t>Heroku</a:t>
            </a:r>
            <a:r>
              <a:rPr lang="es-MX" sz="1800" dirty="0"/>
              <a:t> que comparten la misma base de código. Cada aplicación de una canalización representa una de las siguientes etapas de un flujo de trabajo de entrega continua: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s-MX" sz="1800" dirty="0"/>
          </a:p>
          <a:p>
            <a:pPr marL="3943350" lvl="8" indent="-285750"/>
            <a:r>
              <a:rPr lang="es-MX" sz="1800" dirty="0"/>
              <a:t>Desarrollo</a:t>
            </a:r>
          </a:p>
          <a:p>
            <a:pPr marL="3943350" lvl="8" indent="-285750"/>
            <a:r>
              <a:rPr lang="es-MX" sz="1800" dirty="0"/>
              <a:t>Revisión</a:t>
            </a:r>
          </a:p>
          <a:p>
            <a:pPr marL="3943350" lvl="8" indent="-285750"/>
            <a:r>
              <a:rPr lang="es-MX" sz="1800" dirty="0"/>
              <a:t>Estadificación</a:t>
            </a:r>
          </a:p>
          <a:p>
            <a:pPr marL="3943350" lvl="8" indent="-285750"/>
            <a:r>
              <a:rPr lang="es-MX" sz="1800" dirty="0"/>
              <a:t>Producción</a:t>
            </a:r>
            <a:endParaRPr sz="1800" dirty="0"/>
          </a:p>
        </p:txBody>
      </p:sp>
      <p:grpSp>
        <p:nvGrpSpPr>
          <p:cNvPr id="153" name="Google Shape;153;p20"/>
          <p:cNvGrpSpPr/>
          <p:nvPr/>
        </p:nvGrpSpPr>
        <p:grpSpPr>
          <a:xfrm rot="5400000">
            <a:off x="1078268" y="2000378"/>
            <a:ext cx="2300585" cy="3443329"/>
            <a:chOff x="5708850" y="3417450"/>
            <a:chExt cx="2931161" cy="2815646"/>
          </a:xfrm>
        </p:grpSpPr>
        <p:sp>
          <p:nvSpPr>
            <p:cNvPr id="154" name="Google Shape;154;p20"/>
            <p:cNvSpPr/>
            <p:nvPr/>
          </p:nvSpPr>
          <p:spPr>
            <a:xfrm>
              <a:off x="6102011" y="3942011"/>
              <a:ext cx="2283300" cy="22833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0"/>
            <p:cNvSpPr/>
            <p:nvPr/>
          </p:nvSpPr>
          <p:spPr>
            <a:xfrm>
              <a:off x="8516561" y="3942000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56" name="Google Shape;156;p20"/>
            <p:cNvSpPr/>
            <p:nvPr/>
          </p:nvSpPr>
          <p:spPr>
            <a:xfrm rot="-5400000">
              <a:off x="7180125" y="2605525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57" name="Google Shape;157;p20"/>
            <p:cNvSpPr/>
            <p:nvPr/>
          </p:nvSpPr>
          <p:spPr>
            <a:xfrm rot="-5400000">
              <a:off x="5708850" y="3417450"/>
              <a:ext cx="1326900" cy="132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8" name="Google Shape;158;p20"/>
            <p:cNvCxnSpPr/>
            <p:nvPr/>
          </p:nvCxnSpPr>
          <p:spPr>
            <a:xfrm>
              <a:off x="6109725" y="3957425"/>
              <a:ext cx="2268000" cy="22680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59" name="Google Shape;159;p20"/>
            <p:cNvCxnSpPr/>
            <p:nvPr/>
          </p:nvCxnSpPr>
          <p:spPr>
            <a:xfrm flipH="1">
              <a:off x="6102050" y="3941996"/>
              <a:ext cx="2291100" cy="22911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60" name="Google Shape;160;p20"/>
            <p:cNvCxnSpPr/>
            <p:nvPr/>
          </p:nvCxnSpPr>
          <p:spPr>
            <a:xfrm>
              <a:off x="5978575" y="3949725"/>
              <a:ext cx="0" cy="22833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</p:grpSp>
      <p:sp>
        <p:nvSpPr>
          <p:cNvPr id="162" name="Google Shape;162;p2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1266" name="Picture 2" descr="Ver las imágenes de origen">
            <a:extLst>
              <a:ext uri="{FF2B5EF4-FFF2-40B4-BE49-F238E27FC236}">
                <a16:creationId xmlns:a16="http://schemas.microsoft.com/office/drawing/2014/main" id="{D45CBE52-95CD-42AF-955D-13F0DE109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07" y="2934880"/>
            <a:ext cx="2575726" cy="168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C6E099-D72B-42EF-A7A3-6372ADA36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25" y="285110"/>
            <a:ext cx="8229600" cy="413400"/>
          </a:xfrm>
        </p:spPr>
        <p:txBody>
          <a:bodyPr/>
          <a:lstStyle/>
          <a:p>
            <a:r>
              <a:rPr lang="es-MX" sz="2400" b="1" dirty="0"/>
              <a:t>Pipelines</a:t>
            </a:r>
            <a:r>
              <a:rPr lang="es-MX" dirty="0"/>
              <a:t>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B7572C4-1A35-4B58-9EF6-0E5668AD49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225" y="850538"/>
            <a:ext cx="8290800" cy="2667914"/>
          </a:xfrm>
        </p:spPr>
        <p:txBody>
          <a:bodyPr/>
          <a:lstStyle/>
          <a:p>
            <a:r>
              <a:rPr lang="es-MX" sz="1600" dirty="0"/>
              <a:t>Las canalizaciones son extremadamente útiles para administrar varios entornos para su aplicación. Un flujo de trabajo de canalización común tiene los siguientes pasos:</a:t>
            </a:r>
          </a:p>
          <a:p>
            <a:endParaRPr lang="es-MX" sz="1600" dirty="0"/>
          </a:p>
          <a:p>
            <a:pPr lvl="1">
              <a:buFont typeface="+mj-lt"/>
              <a:buAutoNum type="arabicPeriod"/>
            </a:pPr>
            <a:r>
              <a:rPr lang="es-MX" sz="1600" b="1" i="1" dirty="0" err="1"/>
              <a:t>Pull</a:t>
            </a:r>
            <a:r>
              <a:rPr lang="es-MX" sz="1600" b="1" i="1" dirty="0"/>
              <a:t> </a:t>
            </a:r>
            <a:r>
              <a:rPr lang="es-MX" sz="1600" b="1" i="1" dirty="0" err="1"/>
              <a:t>request</a:t>
            </a:r>
            <a:r>
              <a:rPr lang="es-MX" sz="1600" b="1" i="1" dirty="0"/>
              <a:t> </a:t>
            </a:r>
            <a:r>
              <a:rPr lang="es-MX" sz="1600" dirty="0"/>
              <a:t>a código base</a:t>
            </a:r>
          </a:p>
          <a:p>
            <a:pPr lvl="1">
              <a:buFont typeface="+mj-lt"/>
              <a:buAutoNum type="arabicPeriod"/>
            </a:pPr>
            <a:r>
              <a:rPr lang="es-MX" sz="1600" dirty="0"/>
              <a:t>Se crea una </a:t>
            </a:r>
            <a:r>
              <a:rPr lang="es-MX" sz="1600" b="1" i="1" dirty="0"/>
              <a:t>aplicación de revisión</a:t>
            </a:r>
            <a:r>
              <a:rPr lang="es-MX" sz="1600" dirty="0"/>
              <a:t> temporal</a:t>
            </a:r>
          </a:p>
          <a:p>
            <a:pPr lvl="1">
              <a:buFont typeface="+mj-lt"/>
              <a:buAutoNum type="arabicPeriod"/>
            </a:pPr>
            <a:r>
              <a:rPr lang="es-MX" sz="1600" dirty="0"/>
              <a:t>Tras el cambio, el código de combina con la </a:t>
            </a:r>
            <a:r>
              <a:rPr lang="es-MX" sz="1600" b="1" i="1" dirty="0"/>
              <a:t>rama master </a:t>
            </a:r>
          </a:p>
          <a:p>
            <a:pPr lvl="1">
              <a:buFont typeface="+mj-lt"/>
              <a:buAutoNum type="arabicPeriod"/>
            </a:pPr>
            <a:r>
              <a:rPr lang="es-MX" sz="1600" dirty="0"/>
              <a:t>La </a:t>
            </a:r>
            <a:r>
              <a:rPr lang="es-MX" sz="1600" b="1" i="1" dirty="0"/>
              <a:t>rama</a:t>
            </a:r>
            <a:r>
              <a:rPr lang="es-MX" sz="1600" dirty="0"/>
              <a:t> </a:t>
            </a:r>
            <a:r>
              <a:rPr lang="es-MX" sz="1600" b="1" i="1" dirty="0"/>
              <a:t>master</a:t>
            </a:r>
            <a:r>
              <a:rPr lang="es-MX" sz="1600" dirty="0"/>
              <a:t> implementa pruebas a los cambios</a:t>
            </a:r>
          </a:p>
          <a:p>
            <a:pPr lvl="1">
              <a:buFont typeface="+mj-lt"/>
              <a:buAutoNum type="arabicPeriod"/>
            </a:pPr>
            <a:r>
              <a:rPr lang="es-MX" sz="1600" dirty="0"/>
              <a:t>Si las pruebas pasan, se </a:t>
            </a:r>
            <a:r>
              <a:rPr lang="es-MX" sz="1600" b="1" i="1" dirty="0"/>
              <a:t>promueve</a:t>
            </a:r>
            <a:r>
              <a:rPr lang="es-MX" sz="1600" dirty="0"/>
              <a:t> el cambio a una fase de producción al alcance de todo el equipo</a:t>
            </a:r>
          </a:p>
          <a:p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D88CB5C-C3FB-441D-BA04-AFD7C04FDB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8</a:t>
            </a:fld>
            <a:endParaRPr lang="es-MX"/>
          </a:p>
        </p:txBody>
      </p:sp>
      <p:grpSp>
        <p:nvGrpSpPr>
          <p:cNvPr id="10" name="Google Shape;810;p47">
            <a:extLst>
              <a:ext uri="{FF2B5EF4-FFF2-40B4-BE49-F238E27FC236}">
                <a16:creationId xmlns:a16="http://schemas.microsoft.com/office/drawing/2014/main" id="{E15A785D-243E-4D66-ACF3-F367AD7D3D20}"/>
              </a:ext>
            </a:extLst>
          </p:cNvPr>
          <p:cNvGrpSpPr/>
          <p:nvPr/>
        </p:nvGrpSpPr>
        <p:grpSpPr>
          <a:xfrm>
            <a:off x="7023886" y="3699961"/>
            <a:ext cx="1156018" cy="941606"/>
            <a:chOff x="557494" y="4436312"/>
            <a:chExt cx="720000" cy="695660"/>
          </a:xfrm>
        </p:grpSpPr>
        <p:sp>
          <p:nvSpPr>
            <p:cNvPr id="11" name="Google Shape;811;p47">
              <a:extLst>
                <a:ext uri="{FF2B5EF4-FFF2-40B4-BE49-F238E27FC236}">
                  <a16:creationId xmlns:a16="http://schemas.microsoft.com/office/drawing/2014/main" id="{C5A2C22E-1DB0-472C-AF6E-58821170085C}"/>
                </a:ext>
              </a:extLst>
            </p:cNvPr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812;p47">
              <a:extLst>
                <a:ext uri="{FF2B5EF4-FFF2-40B4-BE49-F238E27FC236}">
                  <a16:creationId xmlns:a16="http://schemas.microsoft.com/office/drawing/2014/main" id="{45F52737-861D-41D4-A6DA-238EFC6D911B}"/>
                </a:ext>
              </a:extLst>
            </p:cNvPr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813;p47">
              <a:extLst>
                <a:ext uri="{FF2B5EF4-FFF2-40B4-BE49-F238E27FC236}">
                  <a16:creationId xmlns:a16="http://schemas.microsoft.com/office/drawing/2014/main" id="{57E8D5C7-0415-4DA4-8852-FE51160FE34E}"/>
                </a:ext>
              </a:extLst>
            </p:cNvPr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814;p47">
              <a:extLst>
                <a:ext uri="{FF2B5EF4-FFF2-40B4-BE49-F238E27FC236}">
                  <a16:creationId xmlns:a16="http://schemas.microsoft.com/office/drawing/2014/main" id="{0AA20715-EADB-47B6-B0B9-CF5C5B73A070}"/>
                </a:ext>
              </a:extLst>
            </p:cNvPr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49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4260750" y="-78755"/>
            <a:ext cx="4883250" cy="57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 dirty="0">
                <a:solidFill>
                  <a:schemeClr val="tx1"/>
                </a:solidFill>
              </a:rPr>
              <a:t>Process of Pipeline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168" name="Google Shape;168;p21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alentine template">
  <a:themeElements>
    <a:clrScheme name="Custom 347">
      <a:dk1>
        <a:srgbClr val="000000"/>
      </a:dk1>
      <a:lt1>
        <a:srgbClr val="FFFFFF"/>
      </a:lt1>
      <a:dk2>
        <a:srgbClr val="565F6F"/>
      </a:dk2>
      <a:lt2>
        <a:srgbClr val="DFE3E9"/>
      </a:lt2>
      <a:accent1>
        <a:srgbClr val="3D85C6"/>
      </a:accent1>
      <a:accent2>
        <a:srgbClr val="6FA8DC"/>
      </a:accent2>
      <a:accent3>
        <a:srgbClr val="9FC5E8"/>
      </a:accent3>
      <a:accent4>
        <a:srgbClr val="CFE2F3"/>
      </a:accent4>
      <a:accent5>
        <a:srgbClr val="D9D9D9"/>
      </a:accent5>
      <a:accent6>
        <a:srgbClr val="999999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774</Words>
  <Application>Microsoft Office PowerPoint</Application>
  <PresentationFormat>Presentación en pantalla (16:9)</PresentationFormat>
  <Paragraphs>131</Paragraphs>
  <Slides>24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9" baseType="lpstr">
      <vt:lpstr>Arial</vt:lpstr>
      <vt:lpstr>Arial</vt:lpstr>
      <vt:lpstr>Calibri</vt:lpstr>
      <vt:lpstr>Cousine</vt:lpstr>
      <vt:lpstr>Valentine template</vt:lpstr>
      <vt:lpstr>Deployment in Heroku</vt:lpstr>
      <vt:lpstr>1 ¿Que es Heroku?</vt:lpstr>
      <vt:lpstr>Deployment en la nube</vt:lpstr>
      <vt:lpstr>Dynos</vt:lpstr>
      <vt:lpstr>Procfiles</vt:lpstr>
      <vt:lpstr>Soporte y Procfiles</vt:lpstr>
      <vt:lpstr>Pipelines de Heroku</vt:lpstr>
      <vt:lpstr>Pipelines </vt:lpstr>
      <vt:lpstr>Process of Pipeline</vt:lpstr>
      <vt:lpstr>Elementos adicionales de Heroku</vt:lpstr>
      <vt:lpstr>Ventajas y Deventajas</vt:lpstr>
      <vt:lpstr>Beneficios de Heroku</vt:lpstr>
      <vt:lpstr>2 Ejercicio Practico</vt:lpstr>
      <vt:lpstr>Gracias!</vt:lpstr>
      <vt:lpstr>Instalaciones necesarias</vt:lpstr>
      <vt:lpstr>Creamos una nueva aplicación de Heroku</vt:lpstr>
      <vt:lpstr>Asignamos nombre y región de servidor</vt:lpstr>
      <vt:lpstr>En la forma de deploy, nos vamos a Github connection</vt:lpstr>
      <vt:lpstr>Conectamos y autenticamos</vt:lpstr>
      <vt:lpstr>Crear el repositorio en Github para el ejemplo</vt:lpstr>
      <vt:lpstr>Presentación de PowerPoint</vt:lpstr>
      <vt:lpstr>Buscamos y conectamos el repositorio donde esta la app</vt:lpstr>
      <vt:lpstr>Activamos el deploy automático con Github </vt:lpstr>
      <vt:lpstr>Una vez hecho el deploy con éxito, seleccionamos View para visualizar en la web la aplicación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Deployment in Heroku</dc:title>
  <cp:lastModifiedBy>Leo García</cp:lastModifiedBy>
  <cp:revision>1</cp:revision>
  <dcterms:modified xsi:type="dcterms:W3CDTF">2021-11-11T04:49:44Z</dcterms:modified>
</cp:coreProperties>
</file>